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65" d="100"/>
          <a:sy n="65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A6E6-075E-4828-AF88-09BD0A742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3800DB-487B-4E23-AC0B-90C9ED4E1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DF5B1-3694-42A9-866E-9F1FF6CF0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18E67-8162-4BE0-9B01-22B89A12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68B9D-A8C9-40C5-85B0-14F435F3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36FE-B6CA-4D45-A719-6B51F3FF6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9388C-63B0-4DA8-97D0-BEEDCF401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9BDB0-2A2B-43AC-965A-A9E7E7F74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DA7C3-2A5B-4BED-A540-9136486C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888E8-31D6-4E51-9228-0D6066FED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6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D010CA-6776-433E-8E25-97899E0828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91E6E-3CF5-4535-B37E-E30058EA2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ADEE3-AAA7-4846-8EC6-84B1537C1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DABD6-6E60-4895-89B1-3604A484D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4D314-6D1C-4A42-A445-B77646B2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2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4D5D7-9AEB-44F2-8A04-0694BE152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E933F-693D-4770-8DC4-A5A086AC8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7849A-1CE6-4F5C-95D7-EA8DA5EE5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E1FD0-B95E-4CF6-9A27-0F91F96D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123BE-5891-49D6-A758-867A98F3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2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5FC7-1BEA-438E-A0A7-88FF55112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5F5C0-417B-4A28-8AE9-A79AC74A6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C6257-C490-4059-9E97-16E46673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051CD-74EC-43C1-9F21-D33BD297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95141-29DC-41BA-BE25-E899055F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3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4FC21-AE04-4050-80E6-D9DCA4B50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85F7E-EF45-48F7-9E54-C6806D0E9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4501F-6ED5-4112-B037-D3E9F8CF2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1E48C-176E-4E60-8CB3-542516996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2202B-C929-4B39-AF47-D17C38F86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EEBF3-930A-4A23-810D-C1880E7A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8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8E08-A828-430D-B8A6-7302E570A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F5402-465C-4E68-BF7E-BFE1177B5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B917D-5EC9-44FC-B8A7-9ADF4ADC4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CF5D4-E55C-42FF-A7E5-2466DE35B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579A7F-77F4-4169-8D51-212344199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35923-3BB5-4F33-8E76-56665E95B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43FC79-7089-4373-88DC-12501E78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E0BEB1-B009-47B7-B159-DE05E615E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2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5FFCC-78CC-4E9D-A277-8230F273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CEFE7-D923-48C1-B2FE-8110829C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8F91C9-7841-4F7B-8F24-B5FF45B5B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6739-CF17-4867-A5ED-317AD19F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8942B-5ECF-4556-91C2-496E4C52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1589EF-E9AD-45F7-BFBE-6F8AD357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E0FA-5424-403C-8462-1B7C301C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4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7A56-C315-441C-9002-DFD599AE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57D9A-8037-4B31-951B-4675ADA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3141B-5121-4179-B3F6-529569122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0C32E-3427-4696-A55A-56886EA24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FE526-7D20-4EC0-9624-E7798129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A82D7-E462-4060-85D6-85CF5554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0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E919B-BF68-4590-8CA9-A51BAC0F7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4BC1AA-5C68-47DC-BBF0-1E309865E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1A636-7F9C-43EC-B2F2-6FB3323CB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9410E-A050-4AA2-BC89-EF52EB1C3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23AB0-18A5-4589-926D-C00F68CF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4EE52-EECA-4C6E-83E9-6382044D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8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3F6010-77C4-45FE-968C-712199A5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B1B2C-5D5F-46D9-92F5-ECDF2816A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34894-C6F5-46F1-BAA2-AFEA88E68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1C14C-A143-42F5-B247-D0E800131009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B1C84-4663-4022-BBEA-7667FEBCF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820DA-1F3A-421F-A770-A6347089E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D32D-F1BC-4E9C-97E1-36CFF5B223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5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public.tableau.com/views/10-Dashboard_Curso_Historia_06/AnalisedaQuedadeVenda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1">
            <a:extLst>
              <a:ext uri="{FF2B5EF4-FFF2-40B4-BE49-F238E27FC236}">
                <a16:creationId xmlns:a16="http://schemas.microsoft.com/office/drawing/2014/main" id="{E8734AB6-2D15-4601-900C-88D049C61A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>
                <a:hlinkClick r:id="rId2"/>
              </a:rPr>
              <a:t>10 - Dashboard_Curso_Historia_06</a:t>
            </a:r>
          </a:p>
        </p:txBody>
      </p:sp>
      <p:sp>
        <p:nvSpPr>
          <p:cNvPr id="3" name="slide1">
            <a:extLst>
              <a:ext uri="{FF2B5EF4-FFF2-40B4-BE49-F238E27FC236}">
                <a16:creationId xmlns:a16="http://schemas.microsoft.com/office/drawing/2014/main" id="{6848E01E-4F1F-40EA-A849-F13ED61463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Arquivo criado em: 9/24/2024 4:09:12 AM</a:t>
            </a:r>
          </a:p>
        </p:txBody>
      </p:sp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2" descr="Analise da Queda de Vendas1">
            <a:extLst>
              <a:ext uri="{FF2B5EF4-FFF2-40B4-BE49-F238E27FC236}">
                <a16:creationId xmlns:a16="http://schemas.microsoft.com/office/drawing/2014/main" id="{8DF4CD1B-5884-4A99-B668-579BF94B0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de3" descr="Analise da Queda de Vendas2">
            <a:extLst>
              <a:ext uri="{FF2B5EF4-FFF2-40B4-BE49-F238E27FC236}">
                <a16:creationId xmlns:a16="http://schemas.microsoft.com/office/drawing/2014/main" id="{03C73F9D-49FB-4487-BFDB-2A1400A63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4" descr="Analise da Queda de Vendas3">
            <a:extLst>
              <a:ext uri="{FF2B5EF4-FFF2-40B4-BE49-F238E27FC236}">
                <a16:creationId xmlns:a16="http://schemas.microsoft.com/office/drawing/2014/main" id="{03EEB128-61C0-4DB8-9E40-F6FD458E0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5" descr="Analise da Queda de Vendas4">
            <a:extLst>
              <a:ext uri="{FF2B5EF4-FFF2-40B4-BE49-F238E27FC236}">
                <a16:creationId xmlns:a16="http://schemas.microsoft.com/office/drawing/2014/main" id="{EEF7BCEF-A90F-43FA-8E48-15FB1B030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de6" descr="Analise da Queda de Vendas5">
            <a:extLst>
              <a:ext uri="{FF2B5EF4-FFF2-40B4-BE49-F238E27FC236}">
                <a16:creationId xmlns:a16="http://schemas.microsoft.com/office/drawing/2014/main" id="{1FDF7286-AAC6-49B4-8328-CBC152C95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de7" descr="Analise da Queda de Vendas6">
            <a:extLst>
              <a:ext uri="{FF2B5EF4-FFF2-40B4-BE49-F238E27FC236}">
                <a16:creationId xmlns:a16="http://schemas.microsoft.com/office/drawing/2014/main" id="{DEC7E266-87D1-4383-8177-F708A14F7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de8" descr="Analise da Queda de Vendas7">
            <a:extLst>
              <a:ext uri="{FF2B5EF4-FFF2-40B4-BE49-F238E27FC236}">
                <a16:creationId xmlns:a16="http://schemas.microsoft.com/office/drawing/2014/main" id="{65D27FAA-4192-411B-BCDD-F123B6F8F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41" y="0"/>
            <a:ext cx="72283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Office PowerPoint</Application>
  <PresentationFormat>Widescreen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10 - Dashboard_Curso_Historia_06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Alura-Estudio</dc:creator>
  <cp:lastModifiedBy>Victorino Vila</cp:lastModifiedBy>
  <cp:revision>1</cp:revision>
  <dcterms:created xsi:type="dcterms:W3CDTF">2024-09-24T04:09:14Z</dcterms:created>
  <dcterms:modified xsi:type="dcterms:W3CDTF">2024-09-24T04:13:00Z</dcterms:modified>
</cp:coreProperties>
</file>