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Default ContentType="image/png" Extension="pn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</Types>
</file>

<file path=_rels/.rels><?xml version="1.0" encoding="UTF-8" standalone="yes"?>
<Relationships xmlns="http://schemas.openxmlformats.org/package/2006/relationships">
    <Relationship Id="rId3" Type="http://schemas.openxmlformats.org/package/2006/relationships/metadata/core-properties" Target="docProps/core.xml"/>
    <Relationship Id="rId2" Type="http://schemas.openxmlformats.org/package/2006/relationships/metadata/thumbnail" Target="docProps/thumbnail.jpeg"/>
    <Relationship Id="rId1" Type="http://schemas.openxmlformats.org/officeDocument/2006/relationships/officeDocument" Target="ppt/presentation.xml"/>
    <Relationship Id="rId4" Type="http://schemas.openxmlformats.org/officeDocument/2006/relationships/extended-properties" Target="docProps/app.xml"/>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x="12192000" cy="6858000"/>
  <p:notesSz cx="6858000" cy="9144000"/>
  <p:defaultTextStyle>
    <a:defPPr>
      <a:defRPr lang="en-US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5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'1.0' encoding='utf-8' ?>

<Relationships xmlns='http://schemas.openxmlformats.org/package/2006/relationships'>
  <Relationship Id='rId3' Target='presProps.xml' Type='http://schemas.openxmlformats.org/officeDocument/2006/relationships/presProps' />
  <Relationship Id='rId1' Target='slideMasters/slideMaster1.xml' Type='http://schemas.openxmlformats.org/officeDocument/2006/relationships/slideMaster' />
  <Relationship Id='rId2' Target='tableStyles.xml' Type='http://schemas.openxmlformats.org/officeDocument/2006/relationships/tableStyles' />
  <Relationship Id='rId5' Target='theme/theme1.xml' Type='http://schemas.openxmlformats.org/officeDocument/2006/relationships/theme' />
  <Relationship Id='rId4' Target='viewProps.xml' Type='http://schemas.openxmlformats.org/officeDocument/2006/relationships/viewProps' />
  <Relationship Id='rId6' Target='slides/slide1.xml' Type='http://schemas.openxmlformats.org/officeDocument/2006/relationships/slide' />
  <Relationship Id='rId7' Target='slides/slide2.xml' Type='http://schemas.openxmlformats.org/officeDocument/2006/relationships/slide' />
  <Relationship Id='rId8' Target='slides/slide3.xml' Type='http://schemas.openxmlformats.org/officeDocument/2006/relationships/slide' />
  <Relationship Id='rId9' Target='slides/slide4.xml' Type='http://schemas.openxmlformats.org/officeDocument/2006/relationships/slide' />
  <Relationship Id='rId10' Target='slides/slide5.xml' Type='http://schemas.openxmlformats.org/officeDocument/2006/relationships/slide' />
  <Relationship Id='rId11' Target='slides/slide6.xml' Type='http://schemas.openxmlformats.org/officeDocument/2006/relationships/slide' />
  <Relationship Id='rId12' Target='slides/slide7.xml' Type='http://schemas.openxmlformats.org/officeDocument/2006/relationships/slide' />
  <Relationship Id='rId13' Target='slides/slide8.xml' Type='http://schemas.openxmlformats.org/officeDocument/2006/relationships/slide' />
  <Relationship Id='rId14' Target='slides/slide9.xml' Type='http://schemas.openxmlformats.org/officeDocument/2006/relationships/slide' />
</Relationships>

</file>

<file path=ppt/slideLayouts/_rels/slideLayout1.xml.rels><?xml version="1.0" encoding="UTF-8" standalone="yes"?>
<Relationships xmlns="http://schemas.openxmlformats.org/package/2006/relationships">
    <Relationship Id="rId1" Type="http://schemas.openxmlformats.org/officeDocument/2006/relationships/slideMaster" Target="../slideMasters/slideMaster1.xml"/>
</Relationships>
</file>

<file path=ppt/slideLayouts/_rels/slideLayout10.xml.rels><?xml version="1.0" encoding="UTF-8" standalone="yes"?>
<Relationships xmlns="http://schemas.openxmlformats.org/package/2006/relationships">
    <Relationship Id="rId1" Type="http://schemas.openxmlformats.org/officeDocument/2006/relationships/slideMaster" Target="../slideMasters/slideMaster1.xml"/>
</Relationships>
</file>

<file path=ppt/slideLayouts/_rels/slideLayout11.xml.rels><?xml version="1.0" encoding="UTF-8" standalone="yes"?>
<Relationships xmlns="http://schemas.openxmlformats.org/package/2006/relationships">
    <Relationship Id="rId1" Type="http://schemas.openxmlformats.org/officeDocument/2006/relationships/slideMaster" Target="../slideMasters/slideMaster1.xml"/>
</Relationships>
</file>

<file path=ppt/slideLayouts/_rels/slideLayout2.xml.rels><?xml version="1.0" encoding="UTF-8" standalone="yes"?>
<Relationships xmlns="http://schemas.openxmlformats.org/package/2006/relationships">
    <Relationship Id="rId1" Type="http://schemas.openxmlformats.org/officeDocument/2006/relationships/slideMaster" Target="../slideMasters/slideMaster1.xml"/>
</Relationships>
</file>

<file path=ppt/slideLayouts/_rels/slideLayout3.xml.rels><?xml version="1.0" encoding="UTF-8" standalone="yes"?>
<Relationships xmlns="http://schemas.openxmlformats.org/package/2006/relationships">
    <Relationship Id="rId1" Type="http://schemas.openxmlformats.org/officeDocument/2006/relationships/slideMaster" Target="../slideMasters/slideMaster1.xml"/>
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
    <Relationship Id="rId1" Type="http://schemas.openxmlformats.org/officeDocument/2006/relationships/slideMaster" Target="../slideMasters/slideMaster1.xml"/>
</Relationships>
</file>

<file path=ppt/slideLayouts/_rels/slideLayout6.xml.rels><?xml version="1.0" encoding="UTF-8" standalone="yes"?>
<Relationships xmlns="http://schemas.openxmlformats.org/package/2006/relationships">
    <Relationship Id="rId1" Type="http://schemas.openxmlformats.org/officeDocument/2006/relationships/slideMaster" Target="../slideMasters/slideMaster1.xml"/>
</Relationships>
</file>

<file path=ppt/slideLayouts/_rels/slideLayout7.xml.rels><?xml version="1.0" encoding="UTF-8" standalone="yes"?>
<Relationships xmlns="http://schemas.openxmlformats.org/package/2006/relationships">
    <Relationship Id="rId1" Type="http://schemas.openxmlformats.org/officeDocument/2006/relationships/slideMaster" Target="../slideMasters/slideMaster1.xml"/>
</Relationships>
</file>

<file path=ppt/slideLayouts/_rels/slideLayout8.xml.rels><?xml version="1.0" encoding="UTF-8" standalone="yes"?>
<Relationships xmlns="http://schemas.openxmlformats.org/package/2006/relationships">
    <Relationship Id="rId1" Type="http://schemas.openxmlformats.org/officeDocument/2006/relationships/slideMaster" Target="../slideMasters/slideMaster1.xml"/>
</Relationships>
</file>

<file path=ppt/slideLayouts/_rels/slideLayout9.xml.rels><?xml version="1.0" encoding="UTF-8" standalone="yes"?>
<Relationships xmlns="http://schemas.openxmlformats.org/package/2006/relationships">
    <Relationship Id="rId1" Type="http://schemas.openxmlformats.org/officeDocument/2006/relationships/slideMaster" Target="../slideMasters/slideMaster1.xml"/>
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1A6E6-075E-4828-AF88-09BD0A7425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3800DB-487B-4E23-AC0B-90C9ED4E10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4DF5B1-3694-42A9-866E-9F1FF6CF0C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1C14C-A143-42F5-B247-D0E800131009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718E67-8162-4BE0-9B01-22B89A120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568B9D-A8C9-40C5-85B0-14F435F39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3D32D-F1BC-4E9C-97E1-36CFF5B22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738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6536FE-B6CA-4D45-A719-6B51F3FF6D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FB9388C-63B0-4DA8-97D0-BEEDCF401C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D9BDB0-2A2B-43AC-965A-A9E7E7F74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1C14C-A143-42F5-B247-D0E800131009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7DA7C3-2A5B-4BED-A540-9136486CC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5888E8-31D6-4E51-9228-0D6066FED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3D32D-F1BC-4E9C-97E1-36CFF5B22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160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3D010CA-6776-433E-8E25-97899E08288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391E6E-3CF5-4535-B37E-E30058EA28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6ADEE3-AAA7-4846-8EC6-84B1537C1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1C14C-A143-42F5-B247-D0E800131009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1DABD6-6E60-4895-89B1-3604A484D2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A4D314-6D1C-4A42-A445-B77646B2B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3D32D-F1BC-4E9C-97E1-36CFF5B22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526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34D5D7-9AEB-44F2-8A04-0694BE1520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CE933F-693D-4770-8DC4-A5A086AC8A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A7849A-1CE6-4F5C-95D7-EA8DA5EE5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1C14C-A143-42F5-B247-D0E800131009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FE1FD0-B95E-4CF6-9A27-0F91F96DA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6123BE-5891-49D6-A758-867A98F38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3D32D-F1BC-4E9C-97E1-36CFF5B22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722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A85FC7-1BEA-438E-A0A7-88FF551122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D5F5C0-417B-4A28-8AE9-A79AC74A62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BC6257-C490-4059-9E97-16E46673C6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1C14C-A143-42F5-B247-D0E800131009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4051CD-74EC-43C1-9F21-D33BD297F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C95141-29DC-41BA-BE25-E899055F3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3D32D-F1BC-4E9C-97E1-36CFF5B22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532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34FC21-AE04-4050-80E6-D9DCA4B50C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885F7E-EF45-48F7-9E54-C6806D0E96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24501F-6ED5-4112-B037-D3E9F8CF2C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61E48C-176E-4E60-8CB3-5425169963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1C14C-A143-42F5-B247-D0E800131009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52202B-C929-4B39-AF47-D17C38F86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EEEBF3-930A-4A23-810D-C1880E7A6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3D32D-F1BC-4E9C-97E1-36CFF5B22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384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448E08-A828-430D-B8A6-7302E570AD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FF5402-465C-4E68-BF7E-BFE1177B55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9B917D-5EC9-44FC-B8A7-9ADF4ADC4F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3DCF5D4-E55C-42FF-A7E5-2466DE35B8C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579A7F-77F4-4169-8D51-2123441998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735923-3BB5-4F33-8E76-56665E95B5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1C14C-A143-42F5-B247-D0E800131009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A43FC79-7089-4373-88DC-12501E7820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4E0BEB1-B009-47B7-B159-DE05E615E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3D32D-F1BC-4E9C-97E1-36CFF5B22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726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65FFCC-78CC-4E9D-A277-8230F27334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4CEFE7-D923-48C1-B2FE-8110829C6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1C14C-A143-42F5-B247-D0E800131009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8F91C9-7841-4F7B-8F24-B5FF45B5B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896739-CF17-4867-A5ED-317AD19F5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3D32D-F1BC-4E9C-97E1-36CFF5B22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114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8942B-5ECF-4556-91C2-496E4C52E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1C14C-A143-42F5-B247-D0E800131009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1589EF-E9AD-45F7-BFBE-6F8AD3570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18E0FA-5424-403C-8462-1B7C301C6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3D32D-F1BC-4E9C-97E1-36CFF5B22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240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B27A56-C315-441C-9002-DFD599AED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F57D9A-8037-4B31-951B-4675ADA693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63141B-5121-4179-B3F6-5295691222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60C32E-3427-4696-A55A-56886EA24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1C14C-A143-42F5-B247-D0E800131009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DFE526-7D20-4EC0-9624-E779812957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AA82D7-E462-4060-85D6-85CF55540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3D32D-F1BC-4E9C-97E1-36CFF5B22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305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5E919B-BF68-4590-8CA9-A51BAC0F75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04BC1AA-5C68-47DC-BBF0-1E309865E5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81A636-7F9C-43EC-B2F2-6FB3323CB7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19410E-A050-4AA2-BC89-EF52EB1C3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1C14C-A143-42F5-B247-D0E800131009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C23AB0-18A5-4589-926D-C00F68CFE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54EE52-EECA-4C6E-83E9-6382044D3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3D32D-F1BC-4E9C-97E1-36CFF5B22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688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
    <Relationship Id="rId8" Type="http://schemas.openxmlformats.org/officeDocument/2006/relationships/slideLayout" Target="../slideLayouts/slideLayout8.xml"/>
    <Relationship Id="rId3" Type="http://schemas.openxmlformats.org/officeDocument/2006/relationships/slideLayout" Target="../slideLayouts/slideLayout3.xml"/>
    <Relationship Id="rId7" Type="http://schemas.openxmlformats.org/officeDocument/2006/relationships/slideLayout" Target="../slideLayouts/slideLayout7.xml"/>
    <Relationship Id="rId12" Type="http://schemas.openxmlformats.org/officeDocument/2006/relationships/theme" Target="../theme/theme1.xml"/>
    <Relationship Id="rId2" Type="http://schemas.openxmlformats.org/officeDocument/2006/relationships/slideLayout" Target="../slideLayouts/slideLayout2.xml"/>
    <Relationship Id="rId1" Type="http://schemas.openxmlformats.org/officeDocument/2006/relationships/slideLayout" Target="../slideLayouts/slideLayout1.xml"/>
    <Relationship Id="rId6" Type="http://schemas.openxmlformats.org/officeDocument/2006/relationships/slideLayout" Target="../slideLayouts/slideLayout6.xml"/>
    <Relationship Id="rId11" Type="http://schemas.openxmlformats.org/officeDocument/2006/relationships/slideLayout" Target="../slideLayouts/slideLayout11.xml"/>
    <Relationship Id="rId5" Type="http://schemas.openxmlformats.org/officeDocument/2006/relationships/slideLayout" Target="../slideLayouts/slideLayout5.xml"/>
    <Relationship Id="rId10" Type="http://schemas.openxmlformats.org/officeDocument/2006/relationships/slideLayout" Target="../slideLayouts/slideLayout10.xml"/>
    <Relationship Id="rId4" Type="http://schemas.openxmlformats.org/officeDocument/2006/relationships/slideLayout" Target="../slideLayouts/slideLayout4.xml"/>
    <Relationship Id="rId9" Type="http://schemas.openxmlformats.org/officeDocument/2006/relationships/slideLayout" Target="../slideLayouts/slideLayout9.xml"/>
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C3F6010-77C4-45FE-968C-712199A58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9B1B2C-5D5F-46D9-92F5-ECDF2816A1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334894-C6F5-46F1-BAA2-AFEA88E68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D1C14C-A143-42F5-B247-D0E800131009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5B1C84-4663-4022-BBEA-7667FEBCF3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2820DA-1F3A-421F-A770-A6347089E3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03D32D-F1BC-4E9C-97E1-36CFF5B22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852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?>

<Relationships xmlns='http://schemas.openxmlformats.org/package/2006/relationships'>
  <Relationship Id='rId1' Target='../slideLayouts/slideLayout1.xml' Type='http://schemas.openxmlformats.org/officeDocument/2006/relationships/slideLayout' />
  <Relationship Id='rId6' Target='https://public.tableau.com/views/01-Exercicios/AnalisandoSazonalidadedofaturamento' TargetMode='External' Type='http://schemas.openxmlformats.org/officeDocument/2006/relationships/hyperlink' />
</Relationships>

</file>

<file path=ppt/slides/_rels/slide2.xml.rels><?xml version='1.0' encoding='utf-8' ?>

<Relationships xmlns='http://schemas.openxmlformats.org/package/2006/relationships'>
  <Relationship Id='rId1' Target='../slideLayouts/slideLayout1.xml' Type='http://schemas.openxmlformats.org/officeDocument/2006/relationships/slideLayout' />
  <Relationship Id='rId7' Target='../media/image1.png' Type='http://schemas.openxmlformats.org/officeDocument/2006/relationships/image' />
</Relationships>

</file>

<file path=ppt/slides/_rels/slide3.xml.rels><?xml version='1.0' encoding='utf-8' ?>

<Relationships xmlns='http://schemas.openxmlformats.org/package/2006/relationships'>
  <Relationship Id='rId1' Target='../slideLayouts/slideLayout1.xml' Type='http://schemas.openxmlformats.org/officeDocument/2006/relationships/slideLayout' />
  <Relationship Id='rId8' Target='../media/image2.png' Type='http://schemas.openxmlformats.org/officeDocument/2006/relationships/image' />
</Relationships>

</file>

<file path=ppt/slides/_rels/slide4.xml.rels><?xml version='1.0' encoding='utf-8' ?>

<Relationships xmlns='http://schemas.openxmlformats.org/package/2006/relationships'>
  <Relationship Id='rId1' Target='../slideLayouts/slideLayout1.xml' Type='http://schemas.openxmlformats.org/officeDocument/2006/relationships/slideLayout' />
  <Relationship Id='rId9' Target='../media/image3.png' Type='http://schemas.openxmlformats.org/officeDocument/2006/relationships/image' />
</Relationships>

</file>

<file path=ppt/slides/_rels/slide5.xml.rels><?xml version='1.0' encoding='utf-8' ?>

<Relationships xmlns='http://schemas.openxmlformats.org/package/2006/relationships'>
  <Relationship Id='rId1' Target='../slideLayouts/slideLayout1.xml' Type='http://schemas.openxmlformats.org/officeDocument/2006/relationships/slideLayout' />
  <Relationship Id='rId10' Target='../media/image4.png' Type='http://schemas.openxmlformats.org/officeDocument/2006/relationships/image' />
</Relationships>

</file>

<file path=ppt/slides/_rels/slide6.xml.rels><?xml version='1.0' encoding='utf-8' ?>

<Relationships xmlns='http://schemas.openxmlformats.org/package/2006/relationships'>
  <Relationship Id='rId1' Target='../slideLayouts/slideLayout1.xml' Type='http://schemas.openxmlformats.org/officeDocument/2006/relationships/slideLayout' />
  <Relationship Id='rId11' Target='../media/image5.png' Type='http://schemas.openxmlformats.org/officeDocument/2006/relationships/image' />
</Relationships>

</file>

<file path=ppt/slides/_rels/slide7.xml.rels><?xml version='1.0' encoding='utf-8' ?>

<Relationships xmlns='http://schemas.openxmlformats.org/package/2006/relationships'>
  <Relationship Id='rId1' Target='../slideLayouts/slideLayout1.xml' Type='http://schemas.openxmlformats.org/officeDocument/2006/relationships/slideLayout' />
  <Relationship Id='rId12' Target='../media/image6.png' Type='http://schemas.openxmlformats.org/officeDocument/2006/relationships/image' />
</Relationships>

</file>

<file path=ppt/slides/_rels/slide8.xml.rels><?xml version='1.0' encoding='utf-8' ?>

<Relationships xmlns='http://schemas.openxmlformats.org/package/2006/relationships'>
  <Relationship Id='rId1' Target='../slideLayouts/slideLayout1.xml' Type='http://schemas.openxmlformats.org/officeDocument/2006/relationships/slideLayout' />
  <Relationship Id='rId13' Target='../media/image7.png' Type='http://schemas.openxmlformats.org/officeDocument/2006/relationships/image' />
</Relationships>

</file>

<file path=ppt/slides/_rels/slide9.xml.rels><?xml version='1.0' encoding='utf-8' ?>

<Relationships xmlns='http://schemas.openxmlformats.org/package/2006/relationships'>
  <Relationship Id='rId1' Target='../slideLayouts/slideLayout1.xml' Type='http://schemas.openxmlformats.org/officeDocument/2006/relationships/slideLayout' />
  <Relationship Id='rId14' Target='../media/image8.png' Type='http://schemas.openxmlformats.org/officeDocument/2006/relationships/image' />
</Relationships>

</file>

<file path=ppt/slides/_rels/slideTemplate.xml.rels><?xml version="1.0" encoding="UTF-8" standalone="yes"?>
<Relationships xmlns="http://schemas.openxmlformats.org/package/2006/relationships">
    <Relationship Id="rId1" Type="http://schemas.openxmlformats.org/officeDocument/2006/relationships/slideLayout" Target="../slideLayouts/slideLayout1.xml"/>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slide1">
            <a:extLst>
              <a:ext uri="{FF2B5EF4-FFF2-40B4-BE49-F238E27FC236}">
                <a16:creationId xmlns:a16="http://schemas.microsoft.com/office/drawing/2014/main" id="{3329778B-888D-41F7-A341-3E4E5C993A4D}"/>
              </a:ext>
            </a:extLst>
          </p:cNvPr>
          <p:cNvSpPr>
            <a:spLocks noGrp="1"/>
          </p:cNvSpPr>
          <p:nvPr>
            <p:ph idx="0" type="ctrTitle"/>
          </p:nvPr>
        </p:nvSpPr>
        <p:spPr/>
        <p:txBody>
          <a:bodyPr/>
          <a:lstStyle/>
          <a:p>
            <a:r>
              <a:rPr dirty="0" lang="pt-br">
                <a:hlinkClick r:id="rId6"/>
              </a:rPr>
              <a:t>01 - Exercicios</a:t>
            </a:r>
          </a:p>
        </p:txBody>
      </p:sp>
      <p:sp>
        <p:nvSpPr>
          <p:cNvPr id="1" name="slide1">
            <a:extLst>
              <a:ext uri="{FF2B5EF4-FFF2-40B4-BE49-F238E27FC236}">
                <a16:creationId xmlns:a16="http://schemas.microsoft.com/office/drawing/2014/main" id="{F391EF88-5A41-4AE0-8A41-F9B4876CEB41}"/>
              </a:ext>
            </a:extLst>
          </p:cNvPr>
          <p:cNvSpPr>
            <a:spLocks noGrp="1"/>
          </p:cNvSpPr>
          <p:nvPr>
            <p:ph idx="1" type="subTitle"/>
          </p:nvPr>
        </p:nvSpPr>
        <p:spPr/>
        <p:txBody>
          <a:bodyPr/>
          <a:lstStyle/>
          <a:p>
            <a:r>
              <a:rPr/>
              <a:t>Arquivo criado em: 10/2/2024 11:23:13 PM</a:t>
            </a:r>
          </a:p>
        </p:txBody>
      </p:sp>
    </p:spTree>
    <p:extLst>
      <p:ext uri="{BB962C8B-B14F-4D97-AF65-F5344CB8AC3E}">
        <p14:creationId xmlns:p14="http://schemas.microsoft.com/office/powerpoint/2010/main" val="95992585"/>
      </p:ext>
    </p:extLst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nalisando Sazonalidade do faturamento1" id="2" name="slide2">
            <a:extLst>
              <a:ext uri="{FF2B5EF4-FFF2-40B4-BE49-F238E27FC236}">
                <a16:creationId xmlns:a16="http://schemas.microsoft.com/office/drawing/2014/main" id="{D1669DB8-8314-43D4-ADC3-369E6E44B72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553"/>
            <a:ext cx="12192000" cy="5142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92585"/>
      </p:ext>
    </p:extLst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nalisando Sazonalidade do faturamento2" id="3" name="slide3">
            <a:extLst>
              <a:ext uri="{FF2B5EF4-FFF2-40B4-BE49-F238E27FC236}">
                <a16:creationId xmlns:a16="http://schemas.microsoft.com/office/drawing/2014/main" id="{D714B1F6-ECC3-438F-B244-5F3B1F16AD9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553"/>
            <a:ext cx="12192000" cy="5142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92585"/>
      </p:ext>
    </p:extLst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nalisando Sazonalidade do faturamento3" id="4" name="slide4">
            <a:extLst>
              <a:ext uri="{FF2B5EF4-FFF2-40B4-BE49-F238E27FC236}">
                <a16:creationId xmlns:a16="http://schemas.microsoft.com/office/drawing/2014/main" id="{A24A1060-F572-4F80-BFD0-2C4B5DB232A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553"/>
            <a:ext cx="12192000" cy="5142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92585"/>
      </p:ext>
    </p:extLst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nalisando Sazonalidade do faturamento4" id="5" name="slide5">
            <a:extLst>
              <a:ext uri="{FF2B5EF4-FFF2-40B4-BE49-F238E27FC236}">
                <a16:creationId xmlns:a16="http://schemas.microsoft.com/office/drawing/2014/main" id="{0776708C-359A-4D77-BB8F-2E60040C16B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553"/>
            <a:ext cx="12192000" cy="5142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92585"/>
      </p:ext>
    </p:extLst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nalisando Sazonalidade do faturamento5" id="6" name="slide6">
            <a:extLst>
              <a:ext uri="{FF2B5EF4-FFF2-40B4-BE49-F238E27FC236}">
                <a16:creationId xmlns:a16="http://schemas.microsoft.com/office/drawing/2014/main" id="{77A506FC-FE9C-48E1-8A0F-6470A79493B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553"/>
            <a:ext cx="12192000" cy="5142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92585"/>
      </p:ext>
    </p:extLst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nalisando Sazonalidade do faturamento6" id="7" name="slide7">
            <a:extLst>
              <a:ext uri="{FF2B5EF4-FFF2-40B4-BE49-F238E27FC236}">
                <a16:creationId xmlns:a16="http://schemas.microsoft.com/office/drawing/2014/main" id="{C6A34D22-8F10-42C3-870B-1EF8110DB03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553"/>
            <a:ext cx="12192000" cy="5142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92585"/>
      </p:ext>
    </p:extLst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nalisando Sazonalidade do faturamento7" id="8" name="slide8">
            <a:extLst>
              <a:ext uri="{FF2B5EF4-FFF2-40B4-BE49-F238E27FC236}">
                <a16:creationId xmlns:a16="http://schemas.microsoft.com/office/drawing/2014/main" id="{CFC7ABEB-AFBF-4E3E-B039-D0F01AA280BF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553"/>
            <a:ext cx="12192000" cy="5142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92585"/>
      </p:ext>
    </p:extLst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nalisando Sazonalidade do faturamento8" id="9" name="slide9">
            <a:extLst>
              <a:ext uri="{FF2B5EF4-FFF2-40B4-BE49-F238E27FC236}">
                <a16:creationId xmlns:a16="http://schemas.microsoft.com/office/drawing/2014/main" id="{C9E83F75-0D5C-4E26-BC84-6BECC45577AD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553"/>
            <a:ext cx="12192000" cy="5142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92585"/>
      </p:ext>
    </p:extLst>
  </p:cSld>
  <p:clrMapOvr>
    <a:masterClrMapping/>
  </p:clrMapOvr>
</p:sld>
</file>

<file path=ppt/slides/slideTemplate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9925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9</Slides>
  <Notes>0</Notes>
  <HiddenSlides>0</HiddenSlides>
  <MMClips>0</MMClips>
  <ScaleCrop>false</ScaleCrop>
  <HeadingPairs>
    <vt:vector baseType="variant" size="6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baseType="lpstr" size="5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mitype="http://purl.org/dc/dcmitype/" xmlns:dcterms="http://purl.org/dc/terms/" xmlns:xsi="http://www.w3.org/2001/XMLSchema-instance">
  <dc:title/>
  <dc:creator/>
  <cp:lastModifiedBy/>
  <cp:revision>0</cp:revision>
  <dcterms:created xsi:type="dcterms:W3CDTF">2024-10-02T23:23:14Z</dcterms:created>
  <dcterms:modified xsi:type="dcterms:W3CDTF">2024-10-02T23:23:14Z</dcterms:modified>
</cp:coreProperties>
</file>