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45"/>
  </p:notesMasterIdLst>
  <p:handoutMasterIdLst>
    <p:handoutMasterId r:id="rId46"/>
  </p:handoutMasterIdLst>
  <p:sldIdLst>
    <p:sldId id="261" r:id="rId5"/>
    <p:sldId id="444" r:id="rId6"/>
    <p:sldId id="409" r:id="rId7"/>
    <p:sldId id="411" r:id="rId8"/>
    <p:sldId id="406" r:id="rId9"/>
    <p:sldId id="412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  <p:sldId id="460" r:id="rId26"/>
    <p:sldId id="461" r:id="rId27"/>
    <p:sldId id="462" r:id="rId28"/>
    <p:sldId id="463" r:id="rId29"/>
    <p:sldId id="464" r:id="rId30"/>
    <p:sldId id="465" r:id="rId31"/>
    <p:sldId id="466" r:id="rId32"/>
    <p:sldId id="467" r:id="rId33"/>
    <p:sldId id="468" r:id="rId34"/>
    <p:sldId id="469" r:id="rId35"/>
    <p:sldId id="470" r:id="rId36"/>
    <p:sldId id="471" r:id="rId37"/>
    <p:sldId id="472" r:id="rId38"/>
    <p:sldId id="473" r:id="rId39"/>
    <p:sldId id="474" r:id="rId40"/>
    <p:sldId id="475" r:id="rId41"/>
    <p:sldId id="476" r:id="rId42"/>
    <p:sldId id="477" r:id="rId43"/>
    <p:sldId id="478" r:id="rId44"/>
  </p:sldIdLst>
  <p:sldSz cx="14630400" cy="8229600"/>
  <p:notesSz cx="6858000" cy="9144000"/>
  <p:embeddedFontLst>
    <p:embeddedFont>
      <p:font typeface="Chakra Petch" panose="020B0604020202020204" charset="-34"/>
      <p:regular r:id="rId47"/>
      <p:bold r:id="rId48"/>
      <p:italic r:id="rId49"/>
      <p:boldItalic r:id="rId50"/>
    </p:embeddedFont>
    <p:embeddedFont>
      <p:font typeface="Inter" panose="020B0604020202020204" charset="0"/>
      <p:regular r:id="rId51"/>
      <p:bold r:id="rId52"/>
    </p:embeddedFont>
    <p:embeddedFont>
      <p:font typeface="Inter Light" panose="020B0604020202020204" charset="0"/>
      <p:regular r:id="rId5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517" userDrawn="1">
          <p15:clr>
            <a:srgbClr val="A4A3A4"/>
          </p15:clr>
        </p15:guide>
        <p15:guide id="3" orient="horz" pos="25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A5860B4-4548-E7C4-249F-F4A25603C863}" name="Alysson Manso" initials="AM" userId="3d10f7468b2845c5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DEFD"/>
    <a:srgbClr val="01080E"/>
    <a:srgbClr val="167386"/>
    <a:srgbClr val="0A4655"/>
    <a:srgbClr val="021017"/>
    <a:srgbClr val="041832"/>
    <a:srgbClr val="DBE4EF"/>
    <a:srgbClr val="1875E9"/>
    <a:srgbClr val="144480"/>
    <a:srgbClr val="00F4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2A3ABF-F3F2-42DD-9EE5-02BDE03EC178}" v="1341" dt="2026-05-23T14:46:02.7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Estilo com Tema 2 - Ênfas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9631B5-78F2-41C9-869B-9F39066F8104}" styleName="Estilo Médio 3 - Ênfas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2DE63D5-997A-4646-A377-4702673A728D}" styleName="Estilo Claro 2 - Ênfase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B344D84-9AFB-497E-A393-DC336BA19D2E}" styleName="Estilo Médio 3 - Ênfase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FD4443E-F989-4FC4-A0C8-D5A2AF1F390B}" styleName="Estilo Escuro 1 - Ênfase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Estilo Escuro 1 - Ênfas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978" y="102"/>
      </p:cViewPr>
      <p:guideLst>
        <p:guide pos="4517"/>
        <p:guide orient="horz" pos="259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7.fntdata"/><Relationship Id="rId58" Type="http://schemas.microsoft.com/office/2016/11/relationships/changesInfo" Target="changesInfos/changesInfo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2.fntdata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font" Target="fonts/font5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59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3.fntdata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6.fntdata"/><Relationship Id="rId6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nrique Frizo" userId="ae2d4427cde06074" providerId="LiveId" clId="{C92BCA19-E8C4-452B-83EE-2DBA5B1D4360}"/>
    <pc:docChg chg="undo custSel addSld delSld modSld sldOrd">
      <pc:chgData name="Henrique Frizo" userId="ae2d4427cde06074" providerId="LiveId" clId="{C92BCA19-E8C4-452B-83EE-2DBA5B1D4360}" dt="2026-05-23T15:11:23.912" v="9502" actId="20577"/>
      <pc:docMkLst>
        <pc:docMk/>
      </pc:docMkLst>
      <pc:sldChg chg="modSp mod">
        <pc:chgData name="Henrique Frizo" userId="ae2d4427cde06074" providerId="LiveId" clId="{C92BCA19-E8C4-452B-83EE-2DBA5B1D4360}" dt="2026-05-22T17:51:39.341" v="7207" actId="20577"/>
        <pc:sldMkLst>
          <pc:docMk/>
          <pc:sldMk cId="1658940126" sldId="261"/>
        </pc:sldMkLst>
        <pc:spChg chg="mod">
          <ac:chgData name="Henrique Frizo" userId="ae2d4427cde06074" providerId="LiveId" clId="{C92BCA19-E8C4-452B-83EE-2DBA5B1D4360}" dt="2026-05-22T17:51:27.046" v="7179" actId="20577"/>
          <ac:spMkLst>
            <pc:docMk/>
            <pc:sldMk cId="1658940126" sldId="261"/>
            <ac:spMk id="4" creationId="{5C747DCD-C1E0-A9C3-6623-E57EE8A331AD}"/>
          </ac:spMkLst>
        </pc:spChg>
        <pc:spChg chg="mod">
          <ac:chgData name="Henrique Frizo" userId="ae2d4427cde06074" providerId="LiveId" clId="{C92BCA19-E8C4-452B-83EE-2DBA5B1D4360}" dt="2026-05-22T17:51:39.341" v="7207" actId="20577"/>
          <ac:spMkLst>
            <pc:docMk/>
            <pc:sldMk cId="1658940126" sldId="261"/>
            <ac:spMk id="6" creationId="{244E3D65-D58A-BFCF-18F4-1F1DE2C89E08}"/>
          </ac:spMkLst>
        </pc:spChg>
      </pc:sldChg>
      <pc:sldChg chg="addSp delSp modSp mod delAnim modAnim">
        <pc:chgData name="Henrique Frizo" userId="ae2d4427cde06074" providerId="LiveId" clId="{C92BCA19-E8C4-452B-83EE-2DBA5B1D4360}" dt="2026-05-22T17:57:14.097" v="7331" actId="1076"/>
        <pc:sldMkLst>
          <pc:docMk/>
          <pc:sldMk cId="3993761075" sldId="406"/>
        </pc:sldMkLst>
        <pc:spChg chg="add mod">
          <ac:chgData name="Henrique Frizo" userId="ae2d4427cde06074" providerId="LiveId" clId="{C92BCA19-E8C4-452B-83EE-2DBA5B1D4360}" dt="2026-04-28T16:32:36.835" v="4100" actId="20577"/>
          <ac:spMkLst>
            <pc:docMk/>
            <pc:sldMk cId="3993761075" sldId="406"/>
            <ac:spMk id="3" creationId="{2502E10F-17BD-B596-F5F3-BAF480710329}"/>
          </ac:spMkLst>
        </pc:spChg>
        <pc:spChg chg="add mod">
          <ac:chgData name="Henrique Frizo" userId="ae2d4427cde06074" providerId="LiveId" clId="{C92BCA19-E8C4-452B-83EE-2DBA5B1D4360}" dt="2026-05-22T17:57:14.097" v="7331" actId="1076"/>
          <ac:spMkLst>
            <pc:docMk/>
            <pc:sldMk cId="3993761075" sldId="406"/>
            <ac:spMk id="4" creationId="{12FA404E-0914-96D6-0A51-1C7911F491FA}"/>
          </ac:spMkLst>
        </pc:spChg>
      </pc:sldChg>
      <pc:sldChg chg="addSp modSp mod modAnim">
        <pc:chgData name="Henrique Frizo" userId="ae2d4427cde06074" providerId="LiveId" clId="{C92BCA19-E8C4-452B-83EE-2DBA5B1D4360}" dt="2026-05-22T17:54:15.625" v="7288" actId="20577"/>
        <pc:sldMkLst>
          <pc:docMk/>
          <pc:sldMk cId="3468997217" sldId="409"/>
        </pc:sldMkLst>
        <pc:spChg chg="add mod">
          <ac:chgData name="Henrique Frizo" userId="ae2d4427cde06074" providerId="LiveId" clId="{C92BCA19-E8C4-452B-83EE-2DBA5B1D4360}" dt="2026-05-22T17:54:02.112" v="7261" actId="20577"/>
          <ac:spMkLst>
            <pc:docMk/>
            <pc:sldMk cId="3468997217" sldId="409"/>
            <ac:spMk id="2" creationId="{57346A98-69FF-9885-21A9-7BC26EDA0889}"/>
          </ac:spMkLst>
        </pc:spChg>
        <pc:spChg chg="mod">
          <ac:chgData name="Henrique Frizo" userId="ae2d4427cde06074" providerId="LiveId" clId="{C92BCA19-E8C4-452B-83EE-2DBA5B1D4360}" dt="2026-05-22T17:54:15.625" v="7288" actId="20577"/>
          <ac:spMkLst>
            <pc:docMk/>
            <pc:sldMk cId="3468997217" sldId="409"/>
            <ac:spMk id="222" creationId="{51707C6F-F55D-5ECA-7975-EC646F91A78B}"/>
          </ac:spMkLst>
        </pc:spChg>
      </pc:sldChg>
      <pc:sldChg chg="addSp delSp modSp add mod delAnim">
        <pc:chgData name="Henrique Frizo" userId="ae2d4427cde06074" providerId="LiveId" clId="{C92BCA19-E8C4-452B-83EE-2DBA5B1D4360}" dt="2026-05-22T17:55:01.983" v="7317" actId="20577"/>
        <pc:sldMkLst>
          <pc:docMk/>
          <pc:sldMk cId="3174498163" sldId="411"/>
        </pc:sldMkLst>
        <pc:spChg chg="del mod">
          <ac:chgData name="Henrique Frizo" userId="ae2d4427cde06074" providerId="LiveId" clId="{C92BCA19-E8C4-452B-83EE-2DBA5B1D4360}" dt="2026-05-22T17:54:46.465" v="7289" actId="478"/>
          <ac:spMkLst>
            <pc:docMk/>
            <pc:sldMk cId="3174498163" sldId="411"/>
            <ac:spMk id="2" creationId="{F22EBF70-DBC3-941F-8BDF-6A950017E4FD}"/>
          </ac:spMkLst>
        </pc:spChg>
        <pc:spChg chg="mod">
          <ac:chgData name="Henrique Frizo" userId="ae2d4427cde06074" providerId="LiveId" clId="{C92BCA19-E8C4-452B-83EE-2DBA5B1D4360}" dt="2026-05-22T17:55:01.983" v="7317" actId="20577"/>
          <ac:spMkLst>
            <pc:docMk/>
            <pc:sldMk cId="3174498163" sldId="411"/>
            <ac:spMk id="222" creationId="{A03DBE3B-4110-8AFB-9ABE-DCCCD12830FE}"/>
          </ac:spMkLst>
        </pc:spChg>
        <pc:picChg chg="add mod">
          <ac:chgData name="Henrique Frizo" userId="ae2d4427cde06074" providerId="LiveId" clId="{C92BCA19-E8C4-452B-83EE-2DBA5B1D4360}" dt="2026-05-22T17:54:52.708" v="7293" actId="1076"/>
          <ac:picMkLst>
            <pc:docMk/>
            <pc:sldMk cId="3174498163" sldId="411"/>
            <ac:picMk id="4" creationId="{95133673-3406-EA33-8D80-ED93EF3330F3}"/>
          </ac:picMkLst>
        </pc:picChg>
      </pc:sldChg>
      <pc:sldChg chg="modSp add mod modAnim">
        <pc:chgData name="Henrique Frizo" userId="ae2d4427cde06074" providerId="LiveId" clId="{C92BCA19-E8C4-452B-83EE-2DBA5B1D4360}" dt="2026-05-23T00:33:40.988" v="9027" actId="20577"/>
        <pc:sldMkLst>
          <pc:docMk/>
          <pc:sldMk cId="1146784077" sldId="412"/>
        </pc:sldMkLst>
        <pc:spChg chg="mod">
          <ac:chgData name="Henrique Frizo" userId="ae2d4427cde06074" providerId="LiveId" clId="{C92BCA19-E8C4-452B-83EE-2DBA5B1D4360}" dt="2026-05-23T00:33:40.988" v="9027" actId="20577"/>
          <ac:spMkLst>
            <pc:docMk/>
            <pc:sldMk cId="1146784077" sldId="412"/>
            <ac:spMk id="3" creationId="{7040A59D-7F3D-14FB-E828-F4406D456102}"/>
          </ac:spMkLst>
        </pc:spChg>
        <pc:spChg chg="mod">
          <ac:chgData name="Henrique Frizo" userId="ae2d4427cde06074" providerId="LiveId" clId="{C92BCA19-E8C4-452B-83EE-2DBA5B1D4360}" dt="2026-05-22T18:06:04.063" v="7439" actId="20577"/>
          <ac:spMkLst>
            <pc:docMk/>
            <pc:sldMk cId="1146784077" sldId="412"/>
            <ac:spMk id="4" creationId="{C9ED1983-1CCC-A475-A0B5-91FC7DFCD23E}"/>
          </ac:spMkLst>
        </pc:spChg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3592397003" sldId="413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1760440201" sldId="414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3016552711" sldId="415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3983203920" sldId="416"/>
        </pc:sldMkLst>
      </pc:sldChg>
      <pc:sldChg chg="modSp add del ord">
        <pc:chgData name="Henrique Frizo" userId="ae2d4427cde06074" providerId="LiveId" clId="{C92BCA19-E8C4-452B-83EE-2DBA5B1D4360}" dt="2026-05-22T18:06:15.088" v="7440" actId="2696"/>
        <pc:sldMkLst>
          <pc:docMk/>
          <pc:sldMk cId="3806471393" sldId="417"/>
        </pc:sldMkLst>
      </pc:sldChg>
      <pc:sldChg chg="modSp add del mod ord">
        <pc:chgData name="Henrique Frizo" userId="ae2d4427cde06074" providerId="LiveId" clId="{C92BCA19-E8C4-452B-83EE-2DBA5B1D4360}" dt="2026-05-22T18:06:15.088" v="7440" actId="2696"/>
        <pc:sldMkLst>
          <pc:docMk/>
          <pc:sldMk cId="3843673087" sldId="418"/>
        </pc:sldMkLst>
      </pc:sldChg>
      <pc:sldChg chg="modSp add del">
        <pc:chgData name="Henrique Frizo" userId="ae2d4427cde06074" providerId="LiveId" clId="{C92BCA19-E8C4-452B-83EE-2DBA5B1D4360}" dt="2026-05-22T18:06:15.088" v="7440" actId="2696"/>
        <pc:sldMkLst>
          <pc:docMk/>
          <pc:sldMk cId="3306900824" sldId="419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253049998" sldId="420"/>
        </pc:sldMkLst>
      </pc:sldChg>
      <pc:sldChg chg="modSp add del">
        <pc:chgData name="Henrique Frizo" userId="ae2d4427cde06074" providerId="LiveId" clId="{C92BCA19-E8C4-452B-83EE-2DBA5B1D4360}" dt="2026-05-22T18:06:15.088" v="7440" actId="2696"/>
        <pc:sldMkLst>
          <pc:docMk/>
          <pc:sldMk cId="1070885541" sldId="421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4037977816" sldId="422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1038024770" sldId="423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473818588" sldId="424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2000246039" sldId="425"/>
        </pc:sldMkLst>
      </pc:sldChg>
      <pc:sldChg chg="modSp add del">
        <pc:chgData name="Henrique Frizo" userId="ae2d4427cde06074" providerId="LiveId" clId="{C92BCA19-E8C4-452B-83EE-2DBA5B1D4360}" dt="2026-05-22T18:06:15.088" v="7440" actId="2696"/>
        <pc:sldMkLst>
          <pc:docMk/>
          <pc:sldMk cId="1138736565" sldId="426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295289584" sldId="427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587146994" sldId="428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2022076893" sldId="429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407550074" sldId="430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2584907997" sldId="431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980347820" sldId="432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1790804245" sldId="433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852021127" sldId="434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2986104937" sldId="435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2550879750" sldId="436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377729783" sldId="437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2575856017" sldId="438"/>
        </pc:sldMkLst>
      </pc:sldChg>
      <pc:sldChg chg="addSp modSp add del mod">
        <pc:chgData name="Henrique Frizo" userId="ae2d4427cde06074" providerId="LiveId" clId="{C92BCA19-E8C4-452B-83EE-2DBA5B1D4360}" dt="2026-05-22T18:06:15.088" v="7440" actId="2696"/>
        <pc:sldMkLst>
          <pc:docMk/>
          <pc:sldMk cId="3374511295" sldId="439"/>
        </pc:sldMkLst>
      </pc:sldChg>
      <pc:sldChg chg="addSp delSp modSp add del mod delAnim">
        <pc:chgData name="Henrique Frizo" userId="ae2d4427cde06074" providerId="LiveId" clId="{C92BCA19-E8C4-452B-83EE-2DBA5B1D4360}" dt="2026-05-22T18:06:15.088" v="7440" actId="2696"/>
        <pc:sldMkLst>
          <pc:docMk/>
          <pc:sldMk cId="4138548391" sldId="440"/>
        </pc:sldMkLst>
      </pc:sldChg>
      <pc:sldChg chg="modSp add del mod ord">
        <pc:chgData name="Henrique Frizo" userId="ae2d4427cde06074" providerId="LiveId" clId="{C92BCA19-E8C4-452B-83EE-2DBA5B1D4360}" dt="2026-05-22T18:06:15.088" v="7440" actId="2696"/>
        <pc:sldMkLst>
          <pc:docMk/>
          <pc:sldMk cId="1251147936" sldId="441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3129663443" sldId="442"/>
        </pc:sldMkLst>
      </pc:sldChg>
      <pc:sldChg chg="modSp add del mod">
        <pc:chgData name="Henrique Frizo" userId="ae2d4427cde06074" providerId="LiveId" clId="{C92BCA19-E8C4-452B-83EE-2DBA5B1D4360}" dt="2026-05-22T18:06:15.088" v="7440" actId="2696"/>
        <pc:sldMkLst>
          <pc:docMk/>
          <pc:sldMk cId="2480075338" sldId="443"/>
        </pc:sldMkLst>
      </pc:sldChg>
      <pc:sldChg chg="addSp delSp modSp add mod ord delAnim">
        <pc:chgData name="Henrique Frizo" userId="ae2d4427cde06074" providerId="LiveId" clId="{C92BCA19-E8C4-452B-83EE-2DBA5B1D4360}" dt="2026-05-22T17:53:24.563" v="7247" actId="1076"/>
        <pc:sldMkLst>
          <pc:docMk/>
          <pc:sldMk cId="1009880733" sldId="444"/>
        </pc:sldMkLst>
        <pc:spChg chg="del">
          <ac:chgData name="Henrique Frizo" userId="ae2d4427cde06074" providerId="LiveId" clId="{C92BCA19-E8C4-452B-83EE-2DBA5B1D4360}" dt="2026-05-22T17:52:46.940" v="7211" actId="478"/>
          <ac:spMkLst>
            <pc:docMk/>
            <pc:sldMk cId="1009880733" sldId="444"/>
            <ac:spMk id="2" creationId="{FB2C4B04-9A9C-72A4-ABE2-385F687842AD}"/>
          </ac:spMkLst>
        </pc:spChg>
        <pc:spChg chg="mod">
          <ac:chgData name="Henrique Frizo" userId="ae2d4427cde06074" providerId="LiveId" clId="{C92BCA19-E8C4-452B-83EE-2DBA5B1D4360}" dt="2026-05-22T17:53:05.141" v="7244" actId="20577"/>
          <ac:spMkLst>
            <pc:docMk/>
            <pc:sldMk cId="1009880733" sldId="444"/>
            <ac:spMk id="222" creationId="{A762E47E-9DC3-5ACE-D0FA-0E78CC20F6B0}"/>
          </ac:spMkLst>
        </pc:spChg>
        <pc:picChg chg="add mod">
          <ac:chgData name="Henrique Frizo" userId="ae2d4427cde06074" providerId="LiveId" clId="{C92BCA19-E8C4-452B-83EE-2DBA5B1D4360}" dt="2026-05-22T17:53:24.563" v="7247" actId="1076"/>
          <ac:picMkLst>
            <pc:docMk/>
            <pc:sldMk cId="1009880733" sldId="444"/>
            <ac:picMk id="4" creationId="{A5E0A1D0-35E5-6805-CD78-D454DD7B0C94}"/>
          </ac:picMkLst>
        </pc:picChg>
      </pc:sldChg>
      <pc:sldChg chg="addSp delSp modSp add mod delAnim">
        <pc:chgData name="Henrique Frizo" userId="ae2d4427cde06074" providerId="LiveId" clId="{C92BCA19-E8C4-452B-83EE-2DBA5B1D4360}" dt="2026-05-23T00:42:03.041" v="9031" actId="20577"/>
        <pc:sldMkLst>
          <pc:docMk/>
          <pc:sldMk cId="735269430" sldId="445"/>
        </pc:sldMkLst>
        <pc:spChg chg="mod">
          <ac:chgData name="Henrique Frizo" userId="ae2d4427cde06074" providerId="LiveId" clId="{C92BCA19-E8C4-452B-83EE-2DBA5B1D4360}" dt="2026-05-23T00:42:03.041" v="9031" actId="20577"/>
          <ac:spMkLst>
            <pc:docMk/>
            <pc:sldMk cId="735269430" sldId="445"/>
            <ac:spMk id="3" creationId="{B8F3669D-A28B-47AD-2FDB-1ABC0B924037}"/>
          </ac:spMkLst>
        </pc:spChg>
        <pc:spChg chg="del">
          <ac:chgData name="Henrique Frizo" userId="ae2d4427cde06074" providerId="LiveId" clId="{C92BCA19-E8C4-452B-83EE-2DBA5B1D4360}" dt="2026-05-22T18:06:56.451" v="7472" actId="478"/>
          <ac:spMkLst>
            <pc:docMk/>
            <pc:sldMk cId="735269430" sldId="445"/>
            <ac:spMk id="4" creationId="{81DC4D20-9E2B-58A7-2F23-0509D1D0B28E}"/>
          </ac:spMkLst>
        </pc:spChg>
        <pc:picChg chg="add mod">
          <ac:chgData name="Henrique Frizo" userId="ae2d4427cde06074" providerId="LiveId" clId="{C92BCA19-E8C4-452B-83EE-2DBA5B1D4360}" dt="2026-05-22T18:07:04.603" v="7475" actId="1076"/>
          <ac:picMkLst>
            <pc:docMk/>
            <pc:sldMk cId="735269430" sldId="445"/>
            <ac:picMk id="6" creationId="{78EC39BF-D861-15B9-8EEC-A64652885AFA}"/>
          </ac:picMkLst>
        </pc:picChg>
      </pc:sldChg>
      <pc:sldChg chg="modSp add mod ord">
        <pc:chgData name="Henrique Frizo" userId="ae2d4427cde06074" providerId="LiveId" clId="{C92BCA19-E8C4-452B-83EE-2DBA5B1D4360}" dt="2026-05-23T00:42:18.916" v="9065" actId="20577"/>
        <pc:sldMkLst>
          <pc:docMk/>
          <pc:sldMk cId="1995805475" sldId="446"/>
        </pc:sldMkLst>
        <pc:spChg chg="mod">
          <ac:chgData name="Henrique Frizo" userId="ae2d4427cde06074" providerId="LiveId" clId="{C92BCA19-E8C4-452B-83EE-2DBA5B1D4360}" dt="2026-05-23T00:42:18.916" v="9065" actId="20577"/>
          <ac:spMkLst>
            <pc:docMk/>
            <pc:sldMk cId="1995805475" sldId="446"/>
            <ac:spMk id="3" creationId="{2F2D5E4F-6389-B9BC-6A8E-1CAE2772F702}"/>
          </ac:spMkLst>
        </pc:spChg>
        <pc:spChg chg="mod">
          <ac:chgData name="Henrique Frizo" userId="ae2d4427cde06074" providerId="LiveId" clId="{C92BCA19-E8C4-452B-83EE-2DBA5B1D4360}" dt="2026-05-22T18:08:20.314" v="7520" actId="1076"/>
          <ac:spMkLst>
            <pc:docMk/>
            <pc:sldMk cId="1995805475" sldId="446"/>
            <ac:spMk id="4" creationId="{94A233DF-A2FD-C0E0-59B0-27441D7FB4E7}"/>
          </ac:spMkLst>
        </pc:spChg>
      </pc:sldChg>
      <pc:sldChg chg="modSp add mod">
        <pc:chgData name="Henrique Frizo" userId="ae2d4427cde06074" providerId="LiveId" clId="{C92BCA19-E8C4-452B-83EE-2DBA5B1D4360}" dt="2026-05-23T00:45:55.082" v="9073" actId="20577"/>
        <pc:sldMkLst>
          <pc:docMk/>
          <pc:sldMk cId="3983208200" sldId="447"/>
        </pc:sldMkLst>
        <pc:spChg chg="mod">
          <ac:chgData name="Henrique Frizo" userId="ae2d4427cde06074" providerId="LiveId" clId="{C92BCA19-E8C4-452B-83EE-2DBA5B1D4360}" dt="2026-05-23T00:45:55.082" v="9073" actId="20577"/>
          <ac:spMkLst>
            <pc:docMk/>
            <pc:sldMk cId="3983208200" sldId="447"/>
            <ac:spMk id="3" creationId="{A17E83AF-3A52-E882-9C41-0EDD0DE0A1C4}"/>
          </ac:spMkLst>
        </pc:spChg>
        <pc:spChg chg="mod">
          <ac:chgData name="Henrique Frizo" userId="ae2d4427cde06074" providerId="LiveId" clId="{C92BCA19-E8C4-452B-83EE-2DBA5B1D4360}" dt="2026-05-22T18:13:15.551" v="7601" actId="1076"/>
          <ac:spMkLst>
            <pc:docMk/>
            <pc:sldMk cId="3983208200" sldId="447"/>
            <ac:spMk id="4" creationId="{E95CD389-51FB-4255-24A4-30E38FC181D6}"/>
          </ac:spMkLst>
        </pc:spChg>
      </pc:sldChg>
      <pc:sldChg chg="modSp add mod modAnim">
        <pc:chgData name="Henrique Frizo" userId="ae2d4427cde06074" providerId="LiveId" clId="{C92BCA19-E8C4-452B-83EE-2DBA5B1D4360}" dt="2026-05-23T00:52:05.651" v="9081" actId="20577"/>
        <pc:sldMkLst>
          <pc:docMk/>
          <pc:sldMk cId="562942099" sldId="448"/>
        </pc:sldMkLst>
        <pc:spChg chg="mod">
          <ac:chgData name="Henrique Frizo" userId="ae2d4427cde06074" providerId="LiveId" clId="{C92BCA19-E8C4-452B-83EE-2DBA5B1D4360}" dt="2026-05-23T00:52:05.651" v="9081" actId="20577"/>
          <ac:spMkLst>
            <pc:docMk/>
            <pc:sldMk cId="562942099" sldId="448"/>
            <ac:spMk id="3" creationId="{BB571CD5-8727-CA7D-6DC5-BDCBC211383D}"/>
          </ac:spMkLst>
        </pc:spChg>
        <pc:spChg chg="mod">
          <ac:chgData name="Henrique Frizo" userId="ae2d4427cde06074" providerId="LiveId" clId="{C92BCA19-E8C4-452B-83EE-2DBA5B1D4360}" dt="2026-05-22T18:24:08.390" v="7708" actId="1076"/>
          <ac:spMkLst>
            <pc:docMk/>
            <pc:sldMk cId="562942099" sldId="448"/>
            <ac:spMk id="4" creationId="{00A98419-9ED5-678F-E480-DECB1F0456E1}"/>
          </ac:spMkLst>
        </pc:spChg>
      </pc:sldChg>
      <pc:sldChg chg="modSp add mod">
        <pc:chgData name="Henrique Frizo" userId="ae2d4427cde06074" providerId="LiveId" clId="{C92BCA19-E8C4-452B-83EE-2DBA5B1D4360}" dt="2026-05-23T00:59:21.658" v="9089" actId="20577"/>
        <pc:sldMkLst>
          <pc:docMk/>
          <pc:sldMk cId="3672342295" sldId="449"/>
        </pc:sldMkLst>
        <pc:spChg chg="mod">
          <ac:chgData name="Henrique Frizo" userId="ae2d4427cde06074" providerId="LiveId" clId="{C92BCA19-E8C4-452B-83EE-2DBA5B1D4360}" dt="2026-05-23T00:59:21.658" v="9089" actId="20577"/>
          <ac:spMkLst>
            <pc:docMk/>
            <pc:sldMk cId="3672342295" sldId="449"/>
            <ac:spMk id="3" creationId="{4CE39965-7C5F-6FCD-EB70-113BDB5A4CFB}"/>
          </ac:spMkLst>
        </pc:spChg>
        <pc:spChg chg="mod">
          <ac:chgData name="Henrique Frizo" userId="ae2d4427cde06074" providerId="LiveId" clId="{C92BCA19-E8C4-452B-83EE-2DBA5B1D4360}" dt="2026-05-22T18:28:17.870" v="7905"/>
          <ac:spMkLst>
            <pc:docMk/>
            <pc:sldMk cId="3672342295" sldId="449"/>
            <ac:spMk id="4" creationId="{DF14FB89-FDAB-12E1-7F4D-D67AC753E402}"/>
          </ac:spMkLst>
        </pc:spChg>
      </pc:sldChg>
      <pc:sldChg chg="addSp modSp add mod">
        <pc:chgData name="Henrique Frizo" userId="ae2d4427cde06074" providerId="LiveId" clId="{C92BCA19-E8C4-452B-83EE-2DBA5B1D4360}" dt="2026-05-23T01:04:30.870" v="9099" actId="20577"/>
        <pc:sldMkLst>
          <pc:docMk/>
          <pc:sldMk cId="2780310706" sldId="450"/>
        </pc:sldMkLst>
        <pc:spChg chg="mod">
          <ac:chgData name="Henrique Frizo" userId="ae2d4427cde06074" providerId="LiveId" clId="{C92BCA19-E8C4-452B-83EE-2DBA5B1D4360}" dt="2026-05-23T01:04:30.870" v="9099" actId="20577"/>
          <ac:spMkLst>
            <pc:docMk/>
            <pc:sldMk cId="2780310706" sldId="450"/>
            <ac:spMk id="3" creationId="{56F31006-28BF-3C2A-6257-5A9DD3D9F4FC}"/>
          </ac:spMkLst>
        </pc:spChg>
        <pc:spChg chg="mod">
          <ac:chgData name="Henrique Frizo" userId="ae2d4427cde06074" providerId="LiveId" clId="{C92BCA19-E8C4-452B-83EE-2DBA5B1D4360}" dt="2026-05-22T18:33:14.706" v="7916" actId="1076"/>
          <ac:spMkLst>
            <pc:docMk/>
            <pc:sldMk cId="2780310706" sldId="450"/>
            <ac:spMk id="4" creationId="{62979367-10AD-89C0-A359-5E93BBD21311}"/>
          </ac:spMkLst>
        </pc:spChg>
        <pc:picChg chg="add mod">
          <ac:chgData name="Henrique Frizo" userId="ae2d4427cde06074" providerId="LiveId" clId="{C92BCA19-E8C4-452B-83EE-2DBA5B1D4360}" dt="2026-05-22T18:33:20.165" v="7918" actId="1076"/>
          <ac:picMkLst>
            <pc:docMk/>
            <pc:sldMk cId="2780310706" sldId="450"/>
            <ac:picMk id="6" creationId="{006A6255-48E3-F8A8-6DE0-D7416AED8F14}"/>
          </ac:picMkLst>
        </pc:picChg>
      </pc:sldChg>
      <pc:sldChg chg="addSp delSp modSp add mod delAnim">
        <pc:chgData name="Henrique Frizo" userId="ae2d4427cde06074" providerId="LiveId" clId="{C92BCA19-E8C4-452B-83EE-2DBA5B1D4360}" dt="2026-05-23T01:11:06.293" v="9103" actId="20577"/>
        <pc:sldMkLst>
          <pc:docMk/>
          <pc:sldMk cId="759598621" sldId="451"/>
        </pc:sldMkLst>
        <pc:spChg chg="mod">
          <ac:chgData name="Henrique Frizo" userId="ae2d4427cde06074" providerId="LiveId" clId="{C92BCA19-E8C4-452B-83EE-2DBA5B1D4360}" dt="2026-05-23T01:11:06.293" v="9103" actId="20577"/>
          <ac:spMkLst>
            <pc:docMk/>
            <pc:sldMk cId="759598621" sldId="451"/>
            <ac:spMk id="3" creationId="{BE2F5205-21B7-EAE0-A3F0-DA0128269D53}"/>
          </ac:spMkLst>
        </pc:spChg>
        <pc:spChg chg="del">
          <ac:chgData name="Henrique Frizo" userId="ae2d4427cde06074" providerId="LiveId" clId="{C92BCA19-E8C4-452B-83EE-2DBA5B1D4360}" dt="2026-05-22T18:34:53.054" v="7924" actId="478"/>
          <ac:spMkLst>
            <pc:docMk/>
            <pc:sldMk cId="759598621" sldId="451"/>
            <ac:spMk id="4" creationId="{9E1C6A30-D891-4959-8D45-DBD524F2B63F}"/>
          </ac:spMkLst>
        </pc:spChg>
        <pc:picChg chg="del">
          <ac:chgData name="Henrique Frizo" userId="ae2d4427cde06074" providerId="LiveId" clId="{C92BCA19-E8C4-452B-83EE-2DBA5B1D4360}" dt="2026-05-22T18:34:25.714" v="7923" actId="478"/>
          <ac:picMkLst>
            <pc:docMk/>
            <pc:sldMk cId="759598621" sldId="451"/>
            <ac:picMk id="6" creationId="{DDA17669-824D-E953-5B45-9534E8D1740F}"/>
          </ac:picMkLst>
        </pc:picChg>
        <pc:picChg chg="add mod">
          <ac:chgData name="Henrique Frizo" userId="ae2d4427cde06074" providerId="LiveId" clId="{C92BCA19-E8C4-452B-83EE-2DBA5B1D4360}" dt="2026-05-22T18:35:02.736" v="7928" actId="1076"/>
          <ac:picMkLst>
            <pc:docMk/>
            <pc:sldMk cId="759598621" sldId="451"/>
            <ac:picMk id="7" creationId="{384FC1E4-6B01-E952-2EED-21F9032029DC}"/>
          </ac:picMkLst>
        </pc:picChg>
      </pc:sldChg>
      <pc:sldChg chg="addSp delSp modSp add mod modAnim">
        <pc:chgData name="Henrique Frizo" userId="ae2d4427cde06074" providerId="LiveId" clId="{C92BCA19-E8C4-452B-83EE-2DBA5B1D4360}" dt="2026-05-23T01:11:11.824" v="9109" actId="20577"/>
        <pc:sldMkLst>
          <pc:docMk/>
          <pc:sldMk cId="3179539441" sldId="452"/>
        </pc:sldMkLst>
        <pc:spChg chg="add mod">
          <ac:chgData name="Henrique Frizo" userId="ae2d4427cde06074" providerId="LiveId" clId="{C92BCA19-E8C4-452B-83EE-2DBA5B1D4360}" dt="2026-05-22T18:36:50.527" v="7933" actId="1076"/>
          <ac:spMkLst>
            <pc:docMk/>
            <pc:sldMk cId="3179539441" sldId="452"/>
            <ac:spMk id="2" creationId="{E309B0EF-1C56-0DA6-C049-D2B585EDBF5A}"/>
          </ac:spMkLst>
        </pc:spChg>
        <pc:spChg chg="mod">
          <ac:chgData name="Henrique Frizo" userId="ae2d4427cde06074" providerId="LiveId" clId="{C92BCA19-E8C4-452B-83EE-2DBA5B1D4360}" dt="2026-05-23T01:11:11.824" v="9109" actId="20577"/>
          <ac:spMkLst>
            <pc:docMk/>
            <pc:sldMk cId="3179539441" sldId="452"/>
            <ac:spMk id="3" creationId="{6CBADDB0-D9CB-B553-5554-3B9E0DEBCDA5}"/>
          </ac:spMkLst>
        </pc:spChg>
        <pc:picChg chg="del">
          <ac:chgData name="Henrique Frizo" userId="ae2d4427cde06074" providerId="LiveId" clId="{C92BCA19-E8C4-452B-83EE-2DBA5B1D4360}" dt="2026-05-22T18:36:40.014" v="7930" actId="478"/>
          <ac:picMkLst>
            <pc:docMk/>
            <pc:sldMk cId="3179539441" sldId="452"/>
            <ac:picMk id="7" creationId="{216594E3-7874-0858-BB09-66DD4D3E328D}"/>
          </ac:picMkLst>
        </pc:picChg>
      </pc:sldChg>
      <pc:sldChg chg="modSp add mod">
        <pc:chgData name="Henrique Frizo" userId="ae2d4427cde06074" providerId="LiveId" clId="{C92BCA19-E8C4-452B-83EE-2DBA5B1D4360}" dt="2026-05-23T01:20:43.324" v="9117" actId="20577"/>
        <pc:sldMkLst>
          <pc:docMk/>
          <pc:sldMk cId="3522682211" sldId="453"/>
        </pc:sldMkLst>
        <pc:spChg chg="mod">
          <ac:chgData name="Henrique Frizo" userId="ae2d4427cde06074" providerId="LiveId" clId="{C92BCA19-E8C4-452B-83EE-2DBA5B1D4360}" dt="2026-05-22T18:40:41.409" v="7942"/>
          <ac:spMkLst>
            <pc:docMk/>
            <pc:sldMk cId="3522682211" sldId="453"/>
            <ac:spMk id="2" creationId="{D930A208-ABF4-1BC4-8938-4A0A8A48BC58}"/>
          </ac:spMkLst>
        </pc:spChg>
        <pc:spChg chg="mod">
          <ac:chgData name="Henrique Frizo" userId="ae2d4427cde06074" providerId="LiveId" clId="{C92BCA19-E8C4-452B-83EE-2DBA5B1D4360}" dt="2026-05-23T01:20:43.324" v="9117" actId="20577"/>
          <ac:spMkLst>
            <pc:docMk/>
            <pc:sldMk cId="3522682211" sldId="453"/>
            <ac:spMk id="3" creationId="{C69A157C-E1E3-8F0F-39D8-3FC09E8FC09D}"/>
          </ac:spMkLst>
        </pc:spChg>
      </pc:sldChg>
      <pc:sldChg chg="modSp add mod">
        <pc:chgData name="Henrique Frizo" userId="ae2d4427cde06074" providerId="LiveId" clId="{C92BCA19-E8C4-452B-83EE-2DBA5B1D4360}" dt="2026-05-23T01:27:05.359" v="9141" actId="20577"/>
        <pc:sldMkLst>
          <pc:docMk/>
          <pc:sldMk cId="3916822201" sldId="454"/>
        </pc:sldMkLst>
        <pc:spChg chg="mod">
          <ac:chgData name="Henrique Frizo" userId="ae2d4427cde06074" providerId="LiveId" clId="{C92BCA19-E8C4-452B-83EE-2DBA5B1D4360}" dt="2026-05-22T19:14:41.965" v="7953" actId="1076"/>
          <ac:spMkLst>
            <pc:docMk/>
            <pc:sldMk cId="3916822201" sldId="454"/>
            <ac:spMk id="2" creationId="{8A98DBA2-1B92-A0C9-EDEA-DBB0C4069870}"/>
          </ac:spMkLst>
        </pc:spChg>
        <pc:spChg chg="mod">
          <ac:chgData name="Henrique Frizo" userId="ae2d4427cde06074" providerId="LiveId" clId="{C92BCA19-E8C4-452B-83EE-2DBA5B1D4360}" dt="2026-05-23T01:27:05.359" v="9141" actId="20577"/>
          <ac:spMkLst>
            <pc:docMk/>
            <pc:sldMk cId="3916822201" sldId="454"/>
            <ac:spMk id="3" creationId="{522F5AE4-B849-7198-6A8C-7E4DFB281619}"/>
          </ac:spMkLst>
        </pc:spChg>
      </pc:sldChg>
      <pc:sldChg chg="modSp add mod">
        <pc:chgData name="Henrique Frizo" userId="ae2d4427cde06074" providerId="LiveId" clId="{C92BCA19-E8C4-452B-83EE-2DBA5B1D4360}" dt="2026-05-23T01:26:57.315" v="9137" actId="20577"/>
        <pc:sldMkLst>
          <pc:docMk/>
          <pc:sldMk cId="3187389836" sldId="455"/>
        </pc:sldMkLst>
        <pc:spChg chg="mod">
          <ac:chgData name="Henrique Frizo" userId="ae2d4427cde06074" providerId="LiveId" clId="{C92BCA19-E8C4-452B-83EE-2DBA5B1D4360}" dt="2026-05-22T19:15:16.173" v="7988" actId="20577"/>
          <ac:spMkLst>
            <pc:docMk/>
            <pc:sldMk cId="3187389836" sldId="455"/>
            <ac:spMk id="2" creationId="{DC3CC3D5-51CB-D9B3-F90F-6F6F45A5EA12}"/>
          </ac:spMkLst>
        </pc:spChg>
        <pc:spChg chg="mod">
          <ac:chgData name="Henrique Frizo" userId="ae2d4427cde06074" providerId="LiveId" clId="{C92BCA19-E8C4-452B-83EE-2DBA5B1D4360}" dt="2026-05-23T01:26:57.315" v="9137" actId="20577"/>
          <ac:spMkLst>
            <pc:docMk/>
            <pc:sldMk cId="3187389836" sldId="455"/>
            <ac:spMk id="3" creationId="{DDC9E7D0-0D59-6E32-60EA-8CAECADB2A0C}"/>
          </ac:spMkLst>
        </pc:spChg>
      </pc:sldChg>
      <pc:sldChg chg="modSp add mod">
        <pc:chgData name="Henrique Frizo" userId="ae2d4427cde06074" providerId="LiveId" clId="{C92BCA19-E8C4-452B-83EE-2DBA5B1D4360}" dt="2026-05-23T01:36:25.844" v="9151" actId="20577"/>
        <pc:sldMkLst>
          <pc:docMk/>
          <pc:sldMk cId="1410107904" sldId="456"/>
        </pc:sldMkLst>
        <pc:spChg chg="mod">
          <ac:chgData name="Henrique Frizo" userId="ae2d4427cde06074" providerId="LiveId" clId="{C92BCA19-E8C4-452B-83EE-2DBA5B1D4360}" dt="2026-05-22T19:23:24.392" v="8077" actId="1076"/>
          <ac:spMkLst>
            <pc:docMk/>
            <pc:sldMk cId="1410107904" sldId="456"/>
            <ac:spMk id="2" creationId="{D3239A72-C209-776F-AF66-5BCFAD490DA8}"/>
          </ac:spMkLst>
        </pc:spChg>
        <pc:spChg chg="mod">
          <ac:chgData name="Henrique Frizo" userId="ae2d4427cde06074" providerId="LiveId" clId="{C92BCA19-E8C4-452B-83EE-2DBA5B1D4360}" dt="2026-05-23T01:36:25.844" v="9151" actId="20577"/>
          <ac:spMkLst>
            <pc:docMk/>
            <pc:sldMk cId="1410107904" sldId="456"/>
            <ac:spMk id="3" creationId="{32689E6D-7EA9-B563-F2E4-45AE550A04C2}"/>
          </ac:spMkLst>
        </pc:spChg>
      </pc:sldChg>
      <pc:sldChg chg="modSp add mod">
        <pc:chgData name="Henrique Frizo" userId="ae2d4427cde06074" providerId="LiveId" clId="{C92BCA19-E8C4-452B-83EE-2DBA5B1D4360}" dt="2026-05-23T01:51:31.609" v="9159" actId="20577"/>
        <pc:sldMkLst>
          <pc:docMk/>
          <pc:sldMk cId="3012367356" sldId="457"/>
        </pc:sldMkLst>
        <pc:spChg chg="mod">
          <ac:chgData name="Henrique Frizo" userId="ae2d4427cde06074" providerId="LiveId" clId="{C92BCA19-E8C4-452B-83EE-2DBA5B1D4360}" dt="2026-05-22T19:23:53.334" v="8083" actId="1076"/>
          <ac:spMkLst>
            <pc:docMk/>
            <pc:sldMk cId="3012367356" sldId="457"/>
            <ac:spMk id="2" creationId="{AEF82AF2-E398-6F6C-7F2D-85B400933B93}"/>
          </ac:spMkLst>
        </pc:spChg>
        <pc:spChg chg="mod">
          <ac:chgData name="Henrique Frizo" userId="ae2d4427cde06074" providerId="LiveId" clId="{C92BCA19-E8C4-452B-83EE-2DBA5B1D4360}" dt="2026-05-23T01:51:31.609" v="9159" actId="20577"/>
          <ac:spMkLst>
            <pc:docMk/>
            <pc:sldMk cId="3012367356" sldId="457"/>
            <ac:spMk id="3" creationId="{D7AFC9C6-D940-74C8-E180-D0AB9EE16E12}"/>
          </ac:spMkLst>
        </pc:spChg>
      </pc:sldChg>
      <pc:sldChg chg="modSp add mod">
        <pc:chgData name="Henrique Frizo" userId="ae2d4427cde06074" providerId="LiveId" clId="{C92BCA19-E8C4-452B-83EE-2DBA5B1D4360}" dt="2026-05-23T01:51:48.284" v="9173" actId="20577"/>
        <pc:sldMkLst>
          <pc:docMk/>
          <pc:sldMk cId="906181600" sldId="458"/>
        </pc:sldMkLst>
        <pc:spChg chg="mod">
          <ac:chgData name="Henrique Frizo" userId="ae2d4427cde06074" providerId="LiveId" clId="{C92BCA19-E8C4-452B-83EE-2DBA5B1D4360}" dt="2026-05-22T19:24:07.736" v="8085"/>
          <ac:spMkLst>
            <pc:docMk/>
            <pc:sldMk cId="906181600" sldId="458"/>
            <ac:spMk id="2" creationId="{34F4D3E9-AF98-54ED-5CF4-21E814BD644A}"/>
          </ac:spMkLst>
        </pc:spChg>
        <pc:spChg chg="mod">
          <ac:chgData name="Henrique Frizo" userId="ae2d4427cde06074" providerId="LiveId" clId="{C92BCA19-E8C4-452B-83EE-2DBA5B1D4360}" dt="2026-05-23T01:51:48.284" v="9173" actId="20577"/>
          <ac:spMkLst>
            <pc:docMk/>
            <pc:sldMk cId="906181600" sldId="458"/>
            <ac:spMk id="3" creationId="{B5586431-EF39-B924-0036-9BC4E30EDFDC}"/>
          </ac:spMkLst>
        </pc:spChg>
      </pc:sldChg>
      <pc:sldChg chg="modSp add mod">
        <pc:chgData name="Henrique Frizo" userId="ae2d4427cde06074" providerId="LiveId" clId="{C92BCA19-E8C4-452B-83EE-2DBA5B1D4360}" dt="2026-05-23T01:51:43.895" v="9171" actId="20577"/>
        <pc:sldMkLst>
          <pc:docMk/>
          <pc:sldMk cId="2359437402" sldId="459"/>
        </pc:sldMkLst>
        <pc:spChg chg="mod">
          <ac:chgData name="Henrique Frizo" userId="ae2d4427cde06074" providerId="LiveId" clId="{C92BCA19-E8C4-452B-83EE-2DBA5B1D4360}" dt="2026-05-22T19:26:17.678" v="8088"/>
          <ac:spMkLst>
            <pc:docMk/>
            <pc:sldMk cId="2359437402" sldId="459"/>
            <ac:spMk id="2" creationId="{52596F35-37F2-8BA1-0F56-FE599F24A9AD}"/>
          </ac:spMkLst>
        </pc:spChg>
        <pc:spChg chg="mod">
          <ac:chgData name="Henrique Frizo" userId="ae2d4427cde06074" providerId="LiveId" clId="{C92BCA19-E8C4-452B-83EE-2DBA5B1D4360}" dt="2026-05-23T01:51:43.895" v="9171" actId="20577"/>
          <ac:spMkLst>
            <pc:docMk/>
            <pc:sldMk cId="2359437402" sldId="459"/>
            <ac:spMk id="3" creationId="{C8C4CF2C-F38A-6476-B484-B2F92B47DD36}"/>
          </ac:spMkLst>
        </pc:spChg>
      </pc:sldChg>
      <pc:sldChg chg="modSp add mod">
        <pc:chgData name="Henrique Frizo" userId="ae2d4427cde06074" providerId="LiveId" clId="{C92BCA19-E8C4-452B-83EE-2DBA5B1D4360}" dt="2026-05-23T01:58:55.490" v="9179" actId="20577"/>
        <pc:sldMkLst>
          <pc:docMk/>
          <pc:sldMk cId="3056041700" sldId="460"/>
        </pc:sldMkLst>
        <pc:spChg chg="mod">
          <ac:chgData name="Henrique Frizo" userId="ae2d4427cde06074" providerId="LiveId" clId="{C92BCA19-E8C4-452B-83EE-2DBA5B1D4360}" dt="2026-05-22T19:30:43.196" v="8093"/>
          <ac:spMkLst>
            <pc:docMk/>
            <pc:sldMk cId="3056041700" sldId="460"/>
            <ac:spMk id="2" creationId="{CD2E7FED-98D0-ACD9-118C-8318DA539722}"/>
          </ac:spMkLst>
        </pc:spChg>
        <pc:spChg chg="mod">
          <ac:chgData name="Henrique Frizo" userId="ae2d4427cde06074" providerId="LiveId" clId="{C92BCA19-E8C4-452B-83EE-2DBA5B1D4360}" dt="2026-05-23T01:58:55.490" v="9179" actId="20577"/>
          <ac:spMkLst>
            <pc:docMk/>
            <pc:sldMk cId="3056041700" sldId="460"/>
            <ac:spMk id="3" creationId="{969682ED-DFED-EC7C-E169-81B7609910E9}"/>
          </ac:spMkLst>
        </pc:spChg>
      </pc:sldChg>
      <pc:sldChg chg="modSp add mod">
        <pc:chgData name="Henrique Frizo" userId="ae2d4427cde06074" providerId="LiveId" clId="{C92BCA19-E8C4-452B-83EE-2DBA5B1D4360}" dt="2026-05-23T02:04:22.102" v="9202" actId="1076"/>
        <pc:sldMkLst>
          <pc:docMk/>
          <pc:sldMk cId="782554880" sldId="461"/>
        </pc:sldMkLst>
        <pc:spChg chg="mod">
          <ac:chgData name="Henrique Frizo" userId="ae2d4427cde06074" providerId="LiveId" clId="{C92BCA19-E8C4-452B-83EE-2DBA5B1D4360}" dt="2026-05-23T02:04:22.102" v="9202" actId="1076"/>
          <ac:spMkLst>
            <pc:docMk/>
            <pc:sldMk cId="782554880" sldId="461"/>
            <ac:spMk id="2" creationId="{DC484C80-FB35-7128-7D77-2642469BB8EF}"/>
          </ac:spMkLst>
        </pc:spChg>
        <pc:spChg chg="mod">
          <ac:chgData name="Henrique Frizo" userId="ae2d4427cde06074" providerId="LiveId" clId="{C92BCA19-E8C4-452B-83EE-2DBA5B1D4360}" dt="2026-05-23T01:59:08.333" v="9191" actId="20577"/>
          <ac:spMkLst>
            <pc:docMk/>
            <pc:sldMk cId="782554880" sldId="461"/>
            <ac:spMk id="3" creationId="{35D75DC5-042A-D55A-E129-501DBE331BE3}"/>
          </ac:spMkLst>
        </pc:spChg>
      </pc:sldChg>
      <pc:sldChg chg="modSp add mod">
        <pc:chgData name="Henrique Frizo" userId="ae2d4427cde06074" providerId="LiveId" clId="{C92BCA19-E8C4-452B-83EE-2DBA5B1D4360}" dt="2026-05-23T01:59:19.125" v="9201" actId="20577"/>
        <pc:sldMkLst>
          <pc:docMk/>
          <pc:sldMk cId="2904211099" sldId="462"/>
        </pc:sldMkLst>
        <pc:spChg chg="mod">
          <ac:chgData name="Henrique Frizo" userId="ae2d4427cde06074" providerId="LiveId" clId="{C92BCA19-E8C4-452B-83EE-2DBA5B1D4360}" dt="2026-05-22T19:32:42.348" v="8160" actId="20577"/>
          <ac:spMkLst>
            <pc:docMk/>
            <pc:sldMk cId="2904211099" sldId="462"/>
            <ac:spMk id="2" creationId="{94285060-17D9-014A-E724-A3AA78615339}"/>
          </ac:spMkLst>
        </pc:spChg>
        <pc:spChg chg="mod">
          <ac:chgData name="Henrique Frizo" userId="ae2d4427cde06074" providerId="LiveId" clId="{C92BCA19-E8C4-452B-83EE-2DBA5B1D4360}" dt="2026-05-23T01:59:19.125" v="9201" actId="20577"/>
          <ac:spMkLst>
            <pc:docMk/>
            <pc:sldMk cId="2904211099" sldId="462"/>
            <ac:spMk id="3" creationId="{B946AEFA-ED9A-71BA-DF82-4AA5E12B2198}"/>
          </ac:spMkLst>
        </pc:spChg>
      </pc:sldChg>
      <pc:sldChg chg="addSp modSp add mod">
        <pc:chgData name="Henrique Frizo" userId="ae2d4427cde06074" providerId="LiveId" clId="{C92BCA19-E8C4-452B-83EE-2DBA5B1D4360}" dt="2026-05-23T02:13:07.387" v="9223" actId="20577"/>
        <pc:sldMkLst>
          <pc:docMk/>
          <pc:sldMk cId="4268011211" sldId="463"/>
        </pc:sldMkLst>
        <pc:spChg chg="mod">
          <ac:chgData name="Henrique Frizo" userId="ae2d4427cde06074" providerId="LiveId" clId="{C92BCA19-E8C4-452B-83EE-2DBA5B1D4360}" dt="2026-05-22T19:37:17.156" v="8173" actId="1076"/>
          <ac:spMkLst>
            <pc:docMk/>
            <pc:sldMk cId="4268011211" sldId="463"/>
            <ac:spMk id="2" creationId="{34551EB2-BEEB-CD5B-F3B7-335E4F674FDB}"/>
          </ac:spMkLst>
        </pc:spChg>
        <pc:spChg chg="mod">
          <ac:chgData name="Henrique Frizo" userId="ae2d4427cde06074" providerId="LiveId" clId="{C92BCA19-E8C4-452B-83EE-2DBA5B1D4360}" dt="2026-05-23T02:13:07.387" v="9223" actId="20577"/>
          <ac:spMkLst>
            <pc:docMk/>
            <pc:sldMk cId="4268011211" sldId="463"/>
            <ac:spMk id="3" creationId="{FC504B8A-8157-9A2B-AE1B-36CF74253A5A}"/>
          </ac:spMkLst>
        </pc:spChg>
        <pc:picChg chg="add mod">
          <ac:chgData name="Henrique Frizo" userId="ae2d4427cde06074" providerId="LiveId" clId="{C92BCA19-E8C4-452B-83EE-2DBA5B1D4360}" dt="2026-05-22T19:37:27.616" v="8175" actId="1076"/>
          <ac:picMkLst>
            <pc:docMk/>
            <pc:sldMk cId="4268011211" sldId="463"/>
            <ac:picMk id="6" creationId="{2A913125-56BD-333B-41CF-0568B47B87BC}"/>
          </ac:picMkLst>
        </pc:picChg>
      </pc:sldChg>
      <pc:sldChg chg="delSp modSp add mod modAnim">
        <pc:chgData name="Henrique Frizo" userId="ae2d4427cde06074" providerId="LiveId" clId="{C92BCA19-E8C4-452B-83EE-2DBA5B1D4360}" dt="2026-05-23T02:12:46.485" v="9210" actId="20577"/>
        <pc:sldMkLst>
          <pc:docMk/>
          <pc:sldMk cId="3993818753" sldId="464"/>
        </pc:sldMkLst>
        <pc:spChg chg="mod">
          <ac:chgData name="Henrique Frizo" userId="ae2d4427cde06074" providerId="LiveId" clId="{C92BCA19-E8C4-452B-83EE-2DBA5B1D4360}" dt="2026-05-22T19:38:32.951" v="8258" actId="1076"/>
          <ac:spMkLst>
            <pc:docMk/>
            <pc:sldMk cId="3993818753" sldId="464"/>
            <ac:spMk id="2" creationId="{E66985C7-11D8-838C-B845-3313FCB8910B}"/>
          </ac:spMkLst>
        </pc:spChg>
        <pc:spChg chg="mod">
          <ac:chgData name="Henrique Frizo" userId="ae2d4427cde06074" providerId="LiveId" clId="{C92BCA19-E8C4-452B-83EE-2DBA5B1D4360}" dt="2026-05-23T02:12:46.485" v="9210" actId="20577"/>
          <ac:spMkLst>
            <pc:docMk/>
            <pc:sldMk cId="3993818753" sldId="464"/>
            <ac:spMk id="3" creationId="{3F80A435-94D8-53F2-1B24-1C7E86985A85}"/>
          </ac:spMkLst>
        </pc:spChg>
        <pc:picChg chg="del">
          <ac:chgData name="Henrique Frizo" userId="ae2d4427cde06074" providerId="LiveId" clId="{C92BCA19-E8C4-452B-83EE-2DBA5B1D4360}" dt="2026-05-22T19:37:57.202" v="8241" actId="478"/>
          <ac:picMkLst>
            <pc:docMk/>
            <pc:sldMk cId="3993818753" sldId="464"/>
            <ac:picMk id="6" creationId="{F1ECC90D-5A4A-CCAE-1C85-805AC6AEDF06}"/>
          </ac:picMkLst>
        </pc:picChg>
      </pc:sldChg>
      <pc:sldChg chg="modSp add mod">
        <pc:chgData name="Henrique Frizo" userId="ae2d4427cde06074" providerId="LiveId" clId="{C92BCA19-E8C4-452B-83EE-2DBA5B1D4360}" dt="2026-05-23T02:12:59.441" v="9219" actId="20577"/>
        <pc:sldMkLst>
          <pc:docMk/>
          <pc:sldMk cId="1363410997" sldId="465"/>
        </pc:sldMkLst>
        <pc:spChg chg="mod">
          <ac:chgData name="Henrique Frizo" userId="ae2d4427cde06074" providerId="LiveId" clId="{C92BCA19-E8C4-452B-83EE-2DBA5B1D4360}" dt="2026-05-22T19:40:16.412" v="8300" actId="1076"/>
          <ac:spMkLst>
            <pc:docMk/>
            <pc:sldMk cId="1363410997" sldId="465"/>
            <ac:spMk id="2" creationId="{2D10081D-5C9A-71B9-C253-78B687C2DA47}"/>
          </ac:spMkLst>
        </pc:spChg>
        <pc:spChg chg="mod">
          <ac:chgData name="Henrique Frizo" userId="ae2d4427cde06074" providerId="LiveId" clId="{C92BCA19-E8C4-452B-83EE-2DBA5B1D4360}" dt="2026-05-23T02:12:59.441" v="9219" actId="20577"/>
          <ac:spMkLst>
            <pc:docMk/>
            <pc:sldMk cId="1363410997" sldId="465"/>
            <ac:spMk id="3" creationId="{EFD31E22-6F7A-50BA-0AA8-85771F98C24E}"/>
          </ac:spMkLst>
        </pc:spChg>
      </pc:sldChg>
      <pc:sldChg chg="modSp add mod">
        <pc:chgData name="Henrique Frizo" userId="ae2d4427cde06074" providerId="LiveId" clId="{C92BCA19-E8C4-452B-83EE-2DBA5B1D4360}" dt="2026-05-23T02:21:00.318" v="9230" actId="14100"/>
        <pc:sldMkLst>
          <pc:docMk/>
          <pc:sldMk cId="3359774364" sldId="466"/>
        </pc:sldMkLst>
        <pc:spChg chg="mod">
          <ac:chgData name="Henrique Frizo" userId="ae2d4427cde06074" providerId="LiveId" clId="{C92BCA19-E8C4-452B-83EE-2DBA5B1D4360}" dt="2026-05-22T20:26:43.190" v="8369" actId="1076"/>
          <ac:spMkLst>
            <pc:docMk/>
            <pc:sldMk cId="3359774364" sldId="466"/>
            <ac:spMk id="2" creationId="{4D76BDC8-0864-8E69-3EC9-2912FD500B39}"/>
          </ac:spMkLst>
        </pc:spChg>
        <pc:spChg chg="mod">
          <ac:chgData name="Henrique Frizo" userId="ae2d4427cde06074" providerId="LiveId" clId="{C92BCA19-E8C4-452B-83EE-2DBA5B1D4360}" dt="2026-05-23T02:21:00.318" v="9230" actId="14100"/>
          <ac:spMkLst>
            <pc:docMk/>
            <pc:sldMk cId="3359774364" sldId="466"/>
            <ac:spMk id="3" creationId="{084FBDE2-7A7D-0422-DEF7-035B34EF6B29}"/>
          </ac:spMkLst>
        </pc:spChg>
      </pc:sldChg>
      <pc:sldChg chg="modSp add mod">
        <pc:chgData name="Henrique Frizo" userId="ae2d4427cde06074" providerId="LiveId" clId="{C92BCA19-E8C4-452B-83EE-2DBA5B1D4360}" dt="2026-05-23T02:22:31.700" v="9238" actId="14100"/>
        <pc:sldMkLst>
          <pc:docMk/>
          <pc:sldMk cId="1093112944" sldId="467"/>
        </pc:sldMkLst>
        <pc:spChg chg="mod">
          <ac:chgData name="Henrique Frizo" userId="ae2d4427cde06074" providerId="LiveId" clId="{C92BCA19-E8C4-452B-83EE-2DBA5B1D4360}" dt="2026-05-22T20:27:46.947" v="8437" actId="20577"/>
          <ac:spMkLst>
            <pc:docMk/>
            <pc:sldMk cId="1093112944" sldId="467"/>
            <ac:spMk id="2" creationId="{50428053-CD04-B6B1-34F4-382F17B1E0B2}"/>
          </ac:spMkLst>
        </pc:spChg>
        <pc:spChg chg="mod">
          <ac:chgData name="Henrique Frizo" userId="ae2d4427cde06074" providerId="LiveId" clId="{C92BCA19-E8C4-452B-83EE-2DBA5B1D4360}" dt="2026-05-23T02:22:31.700" v="9238" actId="14100"/>
          <ac:spMkLst>
            <pc:docMk/>
            <pc:sldMk cId="1093112944" sldId="467"/>
            <ac:spMk id="3" creationId="{EC582957-B26B-1829-CEB2-AD2246F87E49}"/>
          </ac:spMkLst>
        </pc:spChg>
      </pc:sldChg>
      <pc:sldChg chg="modSp add mod">
        <pc:chgData name="Henrique Frizo" userId="ae2d4427cde06074" providerId="LiveId" clId="{C92BCA19-E8C4-452B-83EE-2DBA5B1D4360}" dt="2026-05-23T02:28:51.778" v="9244" actId="20577"/>
        <pc:sldMkLst>
          <pc:docMk/>
          <pc:sldMk cId="1977237897" sldId="468"/>
        </pc:sldMkLst>
        <pc:spChg chg="mod">
          <ac:chgData name="Henrique Frizo" userId="ae2d4427cde06074" providerId="LiveId" clId="{C92BCA19-E8C4-452B-83EE-2DBA5B1D4360}" dt="2026-05-22T20:40:47.025" v="8498" actId="20577"/>
          <ac:spMkLst>
            <pc:docMk/>
            <pc:sldMk cId="1977237897" sldId="468"/>
            <ac:spMk id="2" creationId="{2A62C893-92F4-6A90-14AA-6F03A0263FF1}"/>
          </ac:spMkLst>
        </pc:spChg>
        <pc:spChg chg="mod">
          <ac:chgData name="Henrique Frizo" userId="ae2d4427cde06074" providerId="LiveId" clId="{C92BCA19-E8C4-452B-83EE-2DBA5B1D4360}" dt="2026-05-23T02:28:51.778" v="9244" actId="20577"/>
          <ac:spMkLst>
            <pc:docMk/>
            <pc:sldMk cId="1977237897" sldId="468"/>
            <ac:spMk id="3" creationId="{F354E012-7BBF-DB95-686C-450C5F3B02C6}"/>
          </ac:spMkLst>
        </pc:spChg>
      </pc:sldChg>
      <pc:sldChg chg="modSp add mod">
        <pc:chgData name="Henrique Frizo" userId="ae2d4427cde06074" providerId="LiveId" clId="{C92BCA19-E8C4-452B-83EE-2DBA5B1D4360}" dt="2026-05-23T02:28:58.194" v="9250" actId="20577"/>
        <pc:sldMkLst>
          <pc:docMk/>
          <pc:sldMk cId="1079909191" sldId="469"/>
        </pc:sldMkLst>
        <pc:spChg chg="mod">
          <ac:chgData name="Henrique Frizo" userId="ae2d4427cde06074" providerId="LiveId" clId="{C92BCA19-E8C4-452B-83EE-2DBA5B1D4360}" dt="2026-05-22T20:41:15.733" v="8505"/>
          <ac:spMkLst>
            <pc:docMk/>
            <pc:sldMk cId="1079909191" sldId="469"/>
            <ac:spMk id="2" creationId="{F8BEBF6F-E82B-1B03-9EEE-CC03D994E031}"/>
          </ac:spMkLst>
        </pc:spChg>
        <pc:spChg chg="mod">
          <ac:chgData name="Henrique Frizo" userId="ae2d4427cde06074" providerId="LiveId" clId="{C92BCA19-E8C4-452B-83EE-2DBA5B1D4360}" dt="2026-05-23T02:28:58.194" v="9250" actId="20577"/>
          <ac:spMkLst>
            <pc:docMk/>
            <pc:sldMk cId="1079909191" sldId="469"/>
            <ac:spMk id="3" creationId="{5D04AADA-4FC8-140E-FF69-1C4089CEC806}"/>
          </ac:spMkLst>
        </pc:spChg>
      </pc:sldChg>
      <pc:sldChg chg="modSp add mod modAnim">
        <pc:chgData name="Henrique Frizo" userId="ae2d4427cde06074" providerId="LiveId" clId="{C92BCA19-E8C4-452B-83EE-2DBA5B1D4360}" dt="2026-05-23T02:29:03.681" v="9256" actId="20577"/>
        <pc:sldMkLst>
          <pc:docMk/>
          <pc:sldMk cId="1009702751" sldId="470"/>
        </pc:sldMkLst>
        <pc:spChg chg="mod">
          <ac:chgData name="Henrique Frizo" userId="ae2d4427cde06074" providerId="LiveId" clId="{C92BCA19-E8C4-452B-83EE-2DBA5B1D4360}" dt="2026-05-22T20:42:01.777" v="8513" actId="1076"/>
          <ac:spMkLst>
            <pc:docMk/>
            <pc:sldMk cId="1009702751" sldId="470"/>
            <ac:spMk id="2" creationId="{3AA083C2-920A-EFF4-CF53-834939B4AF4E}"/>
          </ac:spMkLst>
        </pc:spChg>
        <pc:spChg chg="mod">
          <ac:chgData name="Henrique Frizo" userId="ae2d4427cde06074" providerId="LiveId" clId="{C92BCA19-E8C4-452B-83EE-2DBA5B1D4360}" dt="2026-05-23T02:29:03.681" v="9256" actId="20577"/>
          <ac:spMkLst>
            <pc:docMk/>
            <pc:sldMk cId="1009702751" sldId="470"/>
            <ac:spMk id="3" creationId="{4EC23F50-E3EB-DB99-98C1-2D5C9D102C52}"/>
          </ac:spMkLst>
        </pc:spChg>
      </pc:sldChg>
      <pc:sldChg chg="modSp add mod">
        <pc:chgData name="Henrique Frizo" userId="ae2d4427cde06074" providerId="LiveId" clId="{C92BCA19-E8C4-452B-83EE-2DBA5B1D4360}" dt="2026-05-23T02:29:14.368" v="9266" actId="20577"/>
        <pc:sldMkLst>
          <pc:docMk/>
          <pc:sldMk cId="3778806685" sldId="471"/>
        </pc:sldMkLst>
        <pc:spChg chg="mod">
          <ac:chgData name="Henrique Frizo" userId="ae2d4427cde06074" providerId="LiveId" clId="{C92BCA19-E8C4-452B-83EE-2DBA5B1D4360}" dt="2026-05-22T20:42:41.409" v="8518" actId="1076"/>
          <ac:spMkLst>
            <pc:docMk/>
            <pc:sldMk cId="3778806685" sldId="471"/>
            <ac:spMk id="2" creationId="{8D688A5E-25AA-186D-11C4-D1A74BDF5AC7}"/>
          </ac:spMkLst>
        </pc:spChg>
        <pc:spChg chg="mod">
          <ac:chgData name="Henrique Frizo" userId="ae2d4427cde06074" providerId="LiveId" clId="{C92BCA19-E8C4-452B-83EE-2DBA5B1D4360}" dt="2026-05-23T02:29:14.368" v="9266" actId="20577"/>
          <ac:spMkLst>
            <pc:docMk/>
            <pc:sldMk cId="3778806685" sldId="471"/>
            <ac:spMk id="3" creationId="{E7386B28-2E61-C797-1A0E-298DBA81904C}"/>
          </ac:spMkLst>
        </pc:spChg>
      </pc:sldChg>
      <pc:sldChg chg="modSp add mod">
        <pc:chgData name="Henrique Frizo" userId="ae2d4427cde06074" providerId="LiveId" clId="{C92BCA19-E8C4-452B-83EE-2DBA5B1D4360}" dt="2026-05-23T02:39:08.737" v="9300" actId="14100"/>
        <pc:sldMkLst>
          <pc:docMk/>
          <pc:sldMk cId="3451544870" sldId="472"/>
        </pc:sldMkLst>
        <pc:spChg chg="mod">
          <ac:chgData name="Henrique Frizo" userId="ae2d4427cde06074" providerId="LiveId" clId="{C92BCA19-E8C4-452B-83EE-2DBA5B1D4360}" dt="2026-05-22T20:43:43.312" v="8526" actId="313"/>
          <ac:spMkLst>
            <pc:docMk/>
            <pc:sldMk cId="3451544870" sldId="472"/>
            <ac:spMk id="2" creationId="{CA5EF0A3-EDC5-1B17-4BBC-69DABC2C7111}"/>
          </ac:spMkLst>
        </pc:spChg>
        <pc:spChg chg="mod">
          <ac:chgData name="Henrique Frizo" userId="ae2d4427cde06074" providerId="LiveId" clId="{C92BCA19-E8C4-452B-83EE-2DBA5B1D4360}" dt="2026-05-23T02:39:08.737" v="9300" actId="14100"/>
          <ac:spMkLst>
            <pc:docMk/>
            <pc:sldMk cId="3451544870" sldId="472"/>
            <ac:spMk id="3" creationId="{58CA9937-9D23-954E-432C-73038232065E}"/>
          </ac:spMkLst>
        </pc:spChg>
      </pc:sldChg>
      <pc:sldChg chg="modSp add mod modAnim">
        <pc:chgData name="Henrique Frizo" userId="ae2d4427cde06074" providerId="LiveId" clId="{C92BCA19-E8C4-452B-83EE-2DBA5B1D4360}" dt="2026-05-23T02:39:18.191" v="9322" actId="14100"/>
        <pc:sldMkLst>
          <pc:docMk/>
          <pc:sldMk cId="4201113392" sldId="473"/>
        </pc:sldMkLst>
        <pc:spChg chg="mod">
          <ac:chgData name="Henrique Frizo" userId="ae2d4427cde06074" providerId="LiveId" clId="{C92BCA19-E8C4-452B-83EE-2DBA5B1D4360}" dt="2026-05-22T20:44:10.011" v="8567" actId="1076"/>
          <ac:spMkLst>
            <pc:docMk/>
            <pc:sldMk cId="4201113392" sldId="473"/>
            <ac:spMk id="2" creationId="{03932DD7-28A1-2775-79E5-5B7B6AC046FC}"/>
          </ac:spMkLst>
        </pc:spChg>
        <pc:spChg chg="mod">
          <ac:chgData name="Henrique Frizo" userId="ae2d4427cde06074" providerId="LiveId" clId="{C92BCA19-E8C4-452B-83EE-2DBA5B1D4360}" dt="2026-05-23T02:39:18.191" v="9322" actId="14100"/>
          <ac:spMkLst>
            <pc:docMk/>
            <pc:sldMk cId="4201113392" sldId="473"/>
            <ac:spMk id="3" creationId="{8733BC70-2C2C-2096-4208-96100B0F2741}"/>
          </ac:spMkLst>
        </pc:spChg>
      </pc:sldChg>
      <pc:sldChg chg="modSp add mod">
        <pc:chgData name="Henrique Frizo" userId="ae2d4427cde06074" providerId="LiveId" clId="{C92BCA19-E8C4-452B-83EE-2DBA5B1D4360}" dt="2026-05-23T02:39:55.525" v="9388" actId="14100"/>
        <pc:sldMkLst>
          <pc:docMk/>
          <pc:sldMk cId="1879116559" sldId="474"/>
        </pc:sldMkLst>
        <pc:spChg chg="mod">
          <ac:chgData name="Henrique Frizo" userId="ae2d4427cde06074" providerId="LiveId" clId="{C92BCA19-E8C4-452B-83EE-2DBA5B1D4360}" dt="2026-05-22T20:45:40.890" v="8971" actId="20577"/>
          <ac:spMkLst>
            <pc:docMk/>
            <pc:sldMk cId="1879116559" sldId="474"/>
            <ac:spMk id="2" creationId="{8EB7C7FB-EB43-ECCC-D726-F960558D4CC5}"/>
          </ac:spMkLst>
        </pc:spChg>
        <pc:spChg chg="mod">
          <ac:chgData name="Henrique Frizo" userId="ae2d4427cde06074" providerId="LiveId" clId="{C92BCA19-E8C4-452B-83EE-2DBA5B1D4360}" dt="2026-05-23T02:39:55.525" v="9388" actId="14100"/>
          <ac:spMkLst>
            <pc:docMk/>
            <pc:sldMk cId="1879116559" sldId="474"/>
            <ac:spMk id="3" creationId="{94EF0C12-10DF-8F78-9B7B-EA8EF473537F}"/>
          </ac:spMkLst>
        </pc:spChg>
      </pc:sldChg>
      <pc:sldChg chg="addSp delSp modSp add mod delAnim">
        <pc:chgData name="Henrique Frizo" userId="ae2d4427cde06074" providerId="LiveId" clId="{C92BCA19-E8C4-452B-83EE-2DBA5B1D4360}" dt="2026-05-23T15:01:03.350" v="9472" actId="20577"/>
        <pc:sldMkLst>
          <pc:docMk/>
          <pc:sldMk cId="2035638691" sldId="475"/>
        </pc:sldMkLst>
        <pc:spChg chg="del">
          <ac:chgData name="Henrique Frizo" userId="ae2d4427cde06074" providerId="LiveId" clId="{C92BCA19-E8C4-452B-83EE-2DBA5B1D4360}" dt="2026-05-23T14:41:58.215" v="9391" actId="478"/>
          <ac:spMkLst>
            <pc:docMk/>
            <pc:sldMk cId="2035638691" sldId="475"/>
            <ac:spMk id="2" creationId="{FF3923C0-C66C-BA5C-F544-1C831F76C5BC}"/>
          </ac:spMkLst>
        </pc:spChg>
        <pc:spChg chg="mod">
          <ac:chgData name="Henrique Frizo" userId="ae2d4427cde06074" providerId="LiveId" clId="{C92BCA19-E8C4-452B-83EE-2DBA5B1D4360}" dt="2026-05-23T15:01:03.350" v="9472" actId="20577"/>
          <ac:spMkLst>
            <pc:docMk/>
            <pc:sldMk cId="2035638691" sldId="475"/>
            <ac:spMk id="3" creationId="{1FBEA8BB-F228-1BCD-04A8-95B4E213CB42}"/>
          </ac:spMkLst>
        </pc:spChg>
        <pc:picChg chg="add mod">
          <ac:chgData name="Henrique Frizo" userId="ae2d4427cde06074" providerId="LiveId" clId="{C92BCA19-E8C4-452B-83EE-2DBA5B1D4360}" dt="2026-05-23T14:42:00.531" v="9393" actId="1076"/>
          <ac:picMkLst>
            <pc:docMk/>
            <pc:sldMk cId="2035638691" sldId="475"/>
            <ac:picMk id="6" creationId="{54691822-7332-1E79-E400-79344C171CAF}"/>
          </ac:picMkLst>
        </pc:picChg>
      </pc:sldChg>
      <pc:sldChg chg="addSp delSp modSp add mod modAnim">
        <pc:chgData name="Henrique Frizo" userId="ae2d4427cde06074" providerId="LiveId" clId="{C92BCA19-E8C4-452B-83EE-2DBA5B1D4360}" dt="2026-05-23T15:05:41.964" v="9478" actId="20577"/>
        <pc:sldMkLst>
          <pc:docMk/>
          <pc:sldMk cId="3099613501" sldId="476"/>
        </pc:sldMkLst>
        <pc:spChg chg="add mod">
          <ac:chgData name="Henrique Frizo" userId="ae2d4427cde06074" providerId="LiveId" clId="{C92BCA19-E8C4-452B-83EE-2DBA5B1D4360}" dt="2026-05-23T14:44:33.128" v="9439" actId="1076"/>
          <ac:spMkLst>
            <pc:docMk/>
            <pc:sldMk cId="3099613501" sldId="476"/>
            <ac:spMk id="2" creationId="{688E96AC-11F1-7F38-A0E0-4848282755E5}"/>
          </ac:spMkLst>
        </pc:spChg>
        <pc:spChg chg="mod">
          <ac:chgData name="Henrique Frizo" userId="ae2d4427cde06074" providerId="LiveId" clId="{C92BCA19-E8C4-452B-83EE-2DBA5B1D4360}" dt="2026-05-23T15:05:41.964" v="9478" actId="20577"/>
          <ac:spMkLst>
            <pc:docMk/>
            <pc:sldMk cId="3099613501" sldId="476"/>
            <ac:spMk id="3" creationId="{6BAF5992-071E-A3B5-2CBB-34503FFED056}"/>
          </ac:spMkLst>
        </pc:spChg>
        <pc:picChg chg="del">
          <ac:chgData name="Henrique Frizo" userId="ae2d4427cde06074" providerId="LiveId" clId="{C92BCA19-E8C4-452B-83EE-2DBA5B1D4360}" dt="2026-05-23T14:43:53.393" v="9414" actId="478"/>
          <ac:picMkLst>
            <pc:docMk/>
            <pc:sldMk cId="3099613501" sldId="476"/>
            <ac:picMk id="6" creationId="{F0E4E777-2E5D-28F8-8010-F40A60442986}"/>
          </ac:picMkLst>
        </pc:picChg>
      </pc:sldChg>
      <pc:sldChg chg="addSp delSp modSp add mod delAnim">
        <pc:chgData name="Henrique Frizo" userId="ae2d4427cde06074" providerId="LiveId" clId="{C92BCA19-E8C4-452B-83EE-2DBA5B1D4360}" dt="2026-05-23T15:05:47.529" v="9488" actId="20577"/>
        <pc:sldMkLst>
          <pc:docMk/>
          <pc:sldMk cId="3379374928" sldId="477"/>
        </pc:sldMkLst>
        <pc:spChg chg="del">
          <ac:chgData name="Henrique Frizo" userId="ae2d4427cde06074" providerId="LiveId" clId="{C92BCA19-E8C4-452B-83EE-2DBA5B1D4360}" dt="2026-05-23T14:44:55.404" v="9441" actId="478"/>
          <ac:spMkLst>
            <pc:docMk/>
            <pc:sldMk cId="3379374928" sldId="477"/>
            <ac:spMk id="2" creationId="{F0B01B64-C317-9D58-064B-90C07EEDADC0}"/>
          </ac:spMkLst>
        </pc:spChg>
        <pc:spChg chg="mod">
          <ac:chgData name="Henrique Frizo" userId="ae2d4427cde06074" providerId="LiveId" clId="{C92BCA19-E8C4-452B-83EE-2DBA5B1D4360}" dt="2026-05-23T15:05:47.529" v="9488" actId="20577"/>
          <ac:spMkLst>
            <pc:docMk/>
            <pc:sldMk cId="3379374928" sldId="477"/>
            <ac:spMk id="3" creationId="{19C06C29-E443-BB7A-962E-6C7134CFE835}"/>
          </ac:spMkLst>
        </pc:spChg>
        <pc:picChg chg="add">
          <ac:chgData name="Henrique Frizo" userId="ae2d4427cde06074" providerId="LiveId" clId="{C92BCA19-E8C4-452B-83EE-2DBA5B1D4360}" dt="2026-05-23T14:44:55.947" v="9442" actId="22"/>
          <ac:picMkLst>
            <pc:docMk/>
            <pc:sldMk cId="3379374928" sldId="477"/>
            <ac:picMk id="6" creationId="{3ED55D89-2441-F609-DEA6-7FE81F28D20C}"/>
          </ac:picMkLst>
        </pc:picChg>
      </pc:sldChg>
      <pc:sldChg chg="addSp delSp modSp add mod modAnim">
        <pc:chgData name="Henrique Frizo" userId="ae2d4427cde06074" providerId="LiveId" clId="{C92BCA19-E8C4-452B-83EE-2DBA5B1D4360}" dt="2026-05-23T15:11:23.912" v="9502" actId="20577"/>
        <pc:sldMkLst>
          <pc:docMk/>
          <pc:sldMk cId="3518683100" sldId="478"/>
        </pc:sldMkLst>
        <pc:spChg chg="add mod">
          <ac:chgData name="Henrique Frizo" userId="ae2d4427cde06074" providerId="LiveId" clId="{C92BCA19-E8C4-452B-83EE-2DBA5B1D4360}" dt="2026-05-23T14:46:02.725" v="9463" actId="20577"/>
          <ac:spMkLst>
            <pc:docMk/>
            <pc:sldMk cId="3518683100" sldId="478"/>
            <ac:spMk id="2" creationId="{5823858D-8F2B-FE98-9BFA-2449537E4287}"/>
          </ac:spMkLst>
        </pc:spChg>
        <pc:spChg chg="mod">
          <ac:chgData name="Henrique Frizo" userId="ae2d4427cde06074" providerId="LiveId" clId="{C92BCA19-E8C4-452B-83EE-2DBA5B1D4360}" dt="2026-05-23T15:11:23.912" v="9502" actId="20577"/>
          <ac:spMkLst>
            <pc:docMk/>
            <pc:sldMk cId="3518683100" sldId="478"/>
            <ac:spMk id="3" creationId="{084FEF98-62DB-1AB5-A778-9CA592EDA599}"/>
          </ac:spMkLst>
        </pc:spChg>
        <pc:picChg chg="del">
          <ac:chgData name="Henrique Frizo" userId="ae2d4427cde06074" providerId="LiveId" clId="{C92BCA19-E8C4-452B-83EE-2DBA5B1D4360}" dt="2026-05-23T14:45:33.016" v="9447" actId="478"/>
          <ac:picMkLst>
            <pc:docMk/>
            <pc:sldMk cId="3518683100" sldId="478"/>
            <ac:picMk id="6" creationId="{1E913D76-0304-752A-885A-858EF2CD806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1E88AAAE-5778-C674-71ED-37F757B1C2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E1F0F96-A036-157D-BA29-C637834D1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A8D4F-B243-4166-B65D-26C99B564580}" type="datetimeFigureOut">
              <a:rPr lang="pt-BR" smtClean="0"/>
              <a:t>23/05/2026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C059A78-89E6-A911-9851-F98F26283C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981DF29-3E6C-4CCA-C462-FA397180352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4F6695-DC1E-495A-B700-BF32E5303B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254020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80AC5A-29F8-4B7B-BD21-C77ABD64D5FA}" type="datetimeFigureOut">
              <a:rPr lang="pt-BR" smtClean="0"/>
              <a:t>23/05/2026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DC577-62FA-4F60-AD5B-292267E62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4589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>
          <a:extLst>
            <a:ext uri="{FF2B5EF4-FFF2-40B4-BE49-F238E27FC236}">
              <a16:creationId xmlns:a16="http://schemas.microsoft.com/office/drawing/2014/main" id="{31CEDD02-8245-E968-F994-28A9FFEA7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5a636c3702_0_110:notes">
            <a:extLst>
              <a:ext uri="{FF2B5EF4-FFF2-40B4-BE49-F238E27FC236}">
                <a16:creationId xmlns:a16="http://schemas.microsoft.com/office/drawing/2014/main" id="{45630C62-115C-1236-D51E-3DB04DFEF3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5a636c3702_0_110:notes">
            <a:extLst>
              <a:ext uri="{FF2B5EF4-FFF2-40B4-BE49-F238E27FC236}">
                <a16:creationId xmlns:a16="http://schemas.microsoft.com/office/drawing/2014/main" id="{8A75400D-59B9-5EDE-E6A0-646418DFE01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473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>
          <a:extLst>
            <a:ext uri="{FF2B5EF4-FFF2-40B4-BE49-F238E27FC236}">
              <a16:creationId xmlns:a16="http://schemas.microsoft.com/office/drawing/2014/main" id="{9992AE1A-6D4E-F2B3-ADEF-E40A729E9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5a636c3702_0_110:notes">
            <a:extLst>
              <a:ext uri="{FF2B5EF4-FFF2-40B4-BE49-F238E27FC236}">
                <a16:creationId xmlns:a16="http://schemas.microsoft.com/office/drawing/2014/main" id="{D8BBD873-5D3C-EA7E-FB78-699E0DA416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5a636c3702_0_110:notes">
            <a:extLst>
              <a:ext uri="{FF2B5EF4-FFF2-40B4-BE49-F238E27FC236}">
                <a16:creationId xmlns:a16="http://schemas.microsoft.com/office/drawing/2014/main" id="{39CCF592-3BF6-9B0A-FDA7-8A08F83F1E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3081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>
          <a:extLst>
            <a:ext uri="{FF2B5EF4-FFF2-40B4-BE49-F238E27FC236}">
              <a16:creationId xmlns:a16="http://schemas.microsoft.com/office/drawing/2014/main" id="{C2D41218-6A23-3006-D09D-5F7654E92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5a636c3702_0_110:notes">
            <a:extLst>
              <a:ext uri="{FF2B5EF4-FFF2-40B4-BE49-F238E27FC236}">
                <a16:creationId xmlns:a16="http://schemas.microsoft.com/office/drawing/2014/main" id="{4121E584-BEEA-9627-2450-99617956D82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5a636c3702_0_110:notes">
            <a:extLst>
              <a:ext uri="{FF2B5EF4-FFF2-40B4-BE49-F238E27FC236}">
                <a16:creationId xmlns:a16="http://schemas.microsoft.com/office/drawing/2014/main" id="{2C16B604-B6B8-37C2-8DE5-354C6EFF33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3996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10.sv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10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- Slide de título [PDF]" preserve="1">
  <p:cSld name="Slide capa">
    <p:bg>
      <p:bgPr>
        <a:solidFill>
          <a:srgbClr val="01080E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>
            <a:spLocks noGrp="1"/>
          </p:cNvSpPr>
          <p:nvPr>
            <p:ph type="pic" idx="2"/>
          </p:nvPr>
        </p:nvSpPr>
        <p:spPr>
          <a:xfrm>
            <a:off x="6876960" y="992264"/>
            <a:ext cx="7221120" cy="6005176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pt-BR"/>
          </a:p>
        </p:txBody>
      </p:sp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576480" y="2459343"/>
            <a:ext cx="8243670" cy="960233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Font typeface="Chakra Petch"/>
              <a:buNone/>
              <a:defRPr sz="5600" b="1">
                <a:solidFill>
                  <a:schemeClr val="bg1"/>
                </a:solidFill>
                <a:latin typeface="Chakra Petch"/>
                <a:ea typeface="Chakra Petch"/>
                <a:cs typeface="Chakra Petch"/>
                <a:sym typeface="Chakra Petch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9pPr>
          </a:lstStyle>
          <a:p>
            <a:endParaRPr lang="pt-BR"/>
          </a:p>
        </p:txBody>
      </p:sp>
      <p:sp>
        <p:nvSpPr>
          <p:cNvPr id="17" name="Google Shape;17;p4"/>
          <p:cNvSpPr txBox="1">
            <a:spLocks noGrp="1"/>
          </p:cNvSpPr>
          <p:nvPr>
            <p:ph type="title" idx="3"/>
          </p:nvPr>
        </p:nvSpPr>
        <p:spPr>
          <a:xfrm>
            <a:off x="576480" y="4167120"/>
            <a:ext cx="5895360" cy="53922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DBE96D"/>
              </a:buClr>
              <a:buSzPts val="1600"/>
              <a:buFont typeface="Inter Light"/>
              <a:buNone/>
              <a:defRPr sz="2560" b="0">
                <a:solidFill>
                  <a:schemeClr val="bg1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DEC7"/>
              </a:buClr>
              <a:buSzPts val="1600"/>
              <a:buFont typeface="Inter Light"/>
              <a:buNone/>
              <a:defRPr sz="2560" b="0">
                <a:solidFill>
                  <a:srgbClr val="FFDEC7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DEC7"/>
              </a:buClr>
              <a:buSzPts val="1600"/>
              <a:buFont typeface="Inter Light"/>
              <a:buNone/>
              <a:defRPr sz="2560" b="0">
                <a:solidFill>
                  <a:srgbClr val="FFDEC7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DEC7"/>
              </a:buClr>
              <a:buSzPts val="1600"/>
              <a:buFont typeface="Inter Light"/>
              <a:buNone/>
              <a:defRPr sz="2560" b="0">
                <a:solidFill>
                  <a:srgbClr val="FFDEC7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DEC7"/>
              </a:buClr>
              <a:buSzPts val="1600"/>
              <a:buFont typeface="Inter Light"/>
              <a:buNone/>
              <a:defRPr sz="2560" b="0">
                <a:solidFill>
                  <a:srgbClr val="FFDEC7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DEC7"/>
              </a:buClr>
              <a:buSzPts val="1600"/>
              <a:buFont typeface="Inter Light"/>
              <a:buNone/>
              <a:defRPr sz="2560" b="0">
                <a:solidFill>
                  <a:srgbClr val="FFDEC7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DEC7"/>
              </a:buClr>
              <a:buSzPts val="1600"/>
              <a:buFont typeface="Inter Light"/>
              <a:buNone/>
              <a:defRPr sz="2560" b="0">
                <a:solidFill>
                  <a:srgbClr val="FFDEC7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DEC7"/>
              </a:buClr>
              <a:buSzPts val="1600"/>
              <a:buFont typeface="Inter Light"/>
              <a:buNone/>
              <a:defRPr sz="2560" b="0">
                <a:solidFill>
                  <a:srgbClr val="FFDEC7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DEC7"/>
              </a:buClr>
              <a:buSzPts val="1600"/>
              <a:buFont typeface="Inter Light"/>
              <a:buNone/>
              <a:defRPr sz="2560" b="0">
                <a:solidFill>
                  <a:srgbClr val="FFDEC7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 idx="4"/>
          </p:nvPr>
        </p:nvSpPr>
        <p:spPr>
          <a:xfrm>
            <a:off x="576480" y="7236461"/>
            <a:ext cx="6300480" cy="406235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Medium"/>
              <a:buNone/>
              <a:defRPr sz="1600" b="0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Medium"/>
              <a:buNone/>
              <a:defRPr sz="1600" b="0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Medium"/>
              <a:buNone/>
              <a:defRPr sz="1600" b="0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Medium"/>
              <a:buNone/>
              <a:defRPr sz="1600" b="0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Medium"/>
              <a:buNone/>
              <a:defRPr sz="1600" b="0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Medium"/>
              <a:buNone/>
              <a:defRPr sz="1600" b="0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Medium"/>
              <a:buNone/>
              <a:defRPr sz="1600" b="0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Medium"/>
              <a:buNone/>
              <a:defRPr sz="1600" b="0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Medium"/>
              <a:buNone/>
              <a:defRPr sz="1600" b="0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pic>
        <p:nvPicPr>
          <p:cNvPr id="28" name="Google Shape;28;p4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76481" y="433736"/>
            <a:ext cx="917026" cy="42768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4"/>
          <p:cNvSpPr/>
          <p:nvPr/>
        </p:nvSpPr>
        <p:spPr>
          <a:xfrm rot="10800000" flipH="1">
            <a:off x="6879600" y="6997122"/>
            <a:ext cx="7215840" cy="801600"/>
          </a:xfrm>
          <a:prstGeom prst="snip1Rect">
            <a:avLst>
              <a:gd name="adj" fmla="val 50000"/>
            </a:avLst>
          </a:prstGeom>
          <a:solidFill>
            <a:srgbClr val="2BDEFD"/>
          </a:solidFill>
          <a:ln w="9525" cap="flat" cmpd="sng">
            <a:solidFill>
              <a:srgbClr val="2BDEF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46280" tIns="146280" rIns="146280" bIns="14628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80"/>
              <a:t>      </a:t>
            </a:r>
            <a:endParaRPr sz="2880"/>
          </a:p>
        </p:txBody>
      </p:sp>
      <p:sp>
        <p:nvSpPr>
          <p:cNvPr id="30" name="Google Shape;30;p4"/>
          <p:cNvSpPr txBox="1"/>
          <p:nvPr/>
        </p:nvSpPr>
        <p:spPr>
          <a:xfrm>
            <a:off x="7412640" y="7255092"/>
            <a:ext cx="4776000" cy="31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rgbClr val="01080E"/>
                </a:solidFill>
                <a:latin typeface="Chakra Petch"/>
                <a:ea typeface="Chakra Petch"/>
                <a:cs typeface="Chakra Petch"/>
                <a:sym typeface="Chakra Petch"/>
              </a:rPr>
              <a:t>MERGULHE</a:t>
            </a:r>
            <a:r>
              <a:rPr lang="pt-BR" sz="1800">
                <a:solidFill>
                  <a:srgbClr val="01080E"/>
                </a:solidFill>
                <a:latin typeface="Chakra Petch"/>
                <a:ea typeface="Chakra Petch"/>
                <a:cs typeface="Chakra Petch"/>
                <a:sym typeface="Chakra Petch"/>
              </a:rPr>
              <a:t> EM TECNOLOGIA_</a:t>
            </a:r>
            <a:endParaRPr sz="1800" b="1">
              <a:solidFill>
                <a:srgbClr val="01080E"/>
              </a:solidFill>
              <a:latin typeface="Chakra Petch"/>
              <a:ea typeface="Chakra Petch"/>
              <a:cs typeface="Chakra Petch"/>
              <a:sym typeface="Chakra Petch"/>
            </a:endParaRPr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1E26D2DE-15D9-CDB3-3DE8-9DE2567917E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098733" y="7214032"/>
            <a:ext cx="487375" cy="318549"/>
          </a:xfrm>
          <a:prstGeom prst="rect">
            <a:avLst/>
          </a:prstGeom>
        </p:spPr>
      </p:pic>
      <p:sp>
        <p:nvSpPr>
          <p:cNvPr id="7" name="Freeform 27">
            <a:extLst>
              <a:ext uri="{FF2B5EF4-FFF2-40B4-BE49-F238E27FC236}">
                <a16:creationId xmlns:a16="http://schemas.microsoft.com/office/drawing/2014/main" id="{7B772751-80F6-E69E-5D5C-B98B239161B3}"/>
              </a:ext>
            </a:extLst>
          </p:cNvPr>
          <p:cNvSpPr/>
          <p:nvPr/>
        </p:nvSpPr>
        <p:spPr>
          <a:xfrm>
            <a:off x="6876960" y="439513"/>
            <a:ext cx="1087951" cy="294781"/>
          </a:xfrm>
          <a:custGeom>
            <a:avLst/>
            <a:gdLst/>
            <a:ahLst/>
            <a:cxnLst/>
            <a:rect l="l" t="t" r="r" b="b"/>
            <a:pathLst>
              <a:path w="1450601" h="393042">
                <a:moveTo>
                  <a:pt x="1450601" y="0"/>
                </a:moveTo>
                <a:lnTo>
                  <a:pt x="0" y="0"/>
                </a:lnTo>
                <a:lnTo>
                  <a:pt x="0" y="393042"/>
                </a:lnTo>
                <a:lnTo>
                  <a:pt x="1450601" y="393042"/>
                </a:lnTo>
                <a:lnTo>
                  <a:pt x="1450601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pic>
        <p:nvPicPr>
          <p:cNvPr id="24" name="Gráfico 23">
            <a:extLst>
              <a:ext uri="{FF2B5EF4-FFF2-40B4-BE49-F238E27FC236}">
                <a16:creationId xmlns:a16="http://schemas.microsoft.com/office/drawing/2014/main" id="{DF5C538F-0F76-7A86-5AE8-C3115161EF4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385903" y="14656"/>
            <a:ext cx="2335963" cy="196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830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o vazio com grafismos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áfico 34">
            <a:extLst>
              <a:ext uri="{FF2B5EF4-FFF2-40B4-BE49-F238E27FC236}">
                <a16:creationId xmlns:a16="http://schemas.microsoft.com/office/drawing/2014/main" id="{47B8D583-4A77-D8C3-51B2-0F8CA250401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46100" y="7622540"/>
            <a:ext cx="137541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615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 - Subtítulo Aula [Temas Aprofundados]">
  <p:cSld name="Título apenas">
    <p:bg>
      <p:bgPr>
        <a:solidFill>
          <a:srgbClr val="01080E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Uma imagem contendo edifício, trem, bicicleta, pista&#10;&#10;O conteúdo gerado por IA pode estar incorreto.">
            <a:extLst>
              <a:ext uri="{FF2B5EF4-FFF2-40B4-BE49-F238E27FC236}">
                <a16:creationId xmlns:a16="http://schemas.microsoft.com/office/drawing/2014/main" id="{35856EE7-EA7D-9256-7990-02664EE43F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1000"/>
                    </a14:imgEffect>
                    <a14:imgEffect>
                      <a14:brightnessContrast bright="-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38" t="41" r="14514" b="26972"/>
          <a:stretch/>
        </p:blipFill>
        <p:spPr>
          <a:xfrm>
            <a:off x="0" y="4587"/>
            <a:ext cx="14630400" cy="8225013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838ACAB4-5781-2A43-35DC-38F6288B713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2424" y="406400"/>
            <a:ext cx="3736318" cy="7554304"/>
          </a:xfrm>
          <a:prstGeom prst="rect">
            <a:avLst/>
          </a:prstGeom>
        </p:spPr>
      </p:pic>
      <p:sp>
        <p:nvSpPr>
          <p:cNvPr id="70" name="Google Shape;70;p7"/>
          <p:cNvSpPr txBox="1">
            <a:spLocks noGrp="1"/>
          </p:cNvSpPr>
          <p:nvPr>
            <p:ph type="title" hasCustomPrompt="1"/>
          </p:nvPr>
        </p:nvSpPr>
        <p:spPr>
          <a:xfrm>
            <a:off x="1152000" y="2185520"/>
            <a:ext cx="9759840" cy="173583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Font typeface="Chakra Petch"/>
              <a:buNone/>
              <a:defRPr sz="5600" b="1">
                <a:solidFill>
                  <a:srgbClr val="DBE4EF"/>
                </a:solidFill>
                <a:latin typeface="Chakra Petch"/>
                <a:ea typeface="Chakra Petch"/>
                <a:cs typeface="Chakra Petch"/>
                <a:sym typeface="Chakra Petch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5600"/>
            </a:lvl9pPr>
          </a:lstStyle>
          <a:p>
            <a:r>
              <a:rPr lang="pt-BR"/>
              <a:t>O TÍTULO DEVE SEMPRE ESTAR EM CAIXA ALTA</a:t>
            </a:r>
            <a:endParaRPr/>
          </a:p>
        </p:txBody>
      </p:sp>
      <p:sp>
        <p:nvSpPr>
          <p:cNvPr id="71" name="Google Shape;71;p7"/>
          <p:cNvSpPr txBox="1">
            <a:spLocks noGrp="1"/>
          </p:cNvSpPr>
          <p:nvPr>
            <p:ph type="title" idx="2"/>
          </p:nvPr>
        </p:nvSpPr>
        <p:spPr>
          <a:xfrm>
            <a:off x="1152000" y="1412221"/>
            <a:ext cx="10117920" cy="627834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DBE96D"/>
              </a:buClr>
              <a:buSzPts val="2000"/>
              <a:buFont typeface="Inter Light"/>
              <a:buNone/>
              <a:defRPr sz="3200" b="0">
                <a:solidFill>
                  <a:srgbClr val="2BDEFD"/>
                </a:solidFill>
                <a:latin typeface="Inter Light"/>
                <a:ea typeface="Inter Light"/>
                <a:cs typeface="Inter Light"/>
                <a:sym typeface="Inter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9CB9C"/>
              </a:buClr>
              <a:buSzPts val="2000"/>
              <a:buFont typeface="Inter Light"/>
              <a:buNone/>
              <a:defRPr sz="3200" b="0">
                <a:solidFill>
                  <a:srgbClr val="F9CB9C"/>
                </a:solidFill>
                <a:latin typeface="Inter Light"/>
                <a:ea typeface="Inter Light"/>
                <a:cs typeface="Inter Light"/>
                <a:sym typeface="Inter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9CB9C"/>
              </a:buClr>
              <a:buSzPts val="2000"/>
              <a:buFont typeface="Inter Light"/>
              <a:buNone/>
              <a:defRPr sz="3200" b="0">
                <a:solidFill>
                  <a:srgbClr val="F9CB9C"/>
                </a:solidFill>
                <a:latin typeface="Inter Light"/>
                <a:ea typeface="Inter Light"/>
                <a:cs typeface="Inter Light"/>
                <a:sym typeface="Inter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9CB9C"/>
              </a:buClr>
              <a:buSzPts val="2000"/>
              <a:buFont typeface="Inter Light"/>
              <a:buNone/>
              <a:defRPr sz="3200" b="0">
                <a:solidFill>
                  <a:srgbClr val="F9CB9C"/>
                </a:solidFill>
                <a:latin typeface="Inter Light"/>
                <a:ea typeface="Inter Light"/>
                <a:cs typeface="Inter Light"/>
                <a:sym typeface="Inter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9CB9C"/>
              </a:buClr>
              <a:buSzPts val="2000"/>
              <a:buFont typeface="Inter Light"/>
              <a:buNone/>
              <a:defRPr sz="3200" b="0">
                <a:solidFill>
                  <a:srgbClr val="F9CB9C"/>
                </a:solidFill>
                <a:latin typeface="Inter Light"/>
                <a:ea typeface="Inter Light"/>
                <a:cs typeface="Inter Light"/>
                <a:sym typeface="Inter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9CB9C"/>
              </a:buClr>
              <a:buSzPts val="2000"/>
              <a:buFont typeface="Inter Light"/>
              <a:buNone/>
              <a:defRPr sz="3200" b="0">
                <a:solidFill>
                  <a:srgbClr val="F9CB9C"/>
                </a:solidFill>
                <a:latin typeface="Inter Light"/>
                <a:ea typeface="Inter Light"/>
                <a:cs typeface="Inter Light"/>
                <a:sym typeface="Inter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9CB9C"/>
              </a:buClr>
              <a:buSzPts val="2000"/>
              <a:buFont typeface="Inter Light"/>
              <a:buNone/>
              <a:defRPr sz="3200" b="0">
                <a:solidFill>
                  <a:srgbClr val="F9CB9C"/>
                </a:solidFill>
                <a:latin typeface="Inter Light"/>
                <a:ea typeface="Inter Light"/>
                <a:cs typeface="Inter Light"/>
                <a:sym typeface="Inter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9CB9C"/>
              </a:buClr>
              <a:buSzPts val="2000"/>
              <a:buFont typeface="Inter Light"/>
              <a:buNone/>
              <a:defRPr sz="3200" b="0">
                <a:solidFill>
                  <a:srgbClr val="F9CB9C"/>
                </a:solidFill>
                <a:latin typeface="Inter Light"/>
                <a:ea typeface="Inter Light"/>
                <a:cs typeface="Inter Light"/>
                <a:sym typeface="Inter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9CB9C"/>
              </a:buClr>
              <a:buSzPts val="2000"/>
              <a:buFont typeface="Inter Light"/>
              <a:buNone/>
              <a:defRPr sz="3200" b="0">
                <a:solidFill>
                  <a:srgbClr val="F9CB9C"/>
                </a:solidFill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>
            <a:endParaRPr/>
          </a:p>
        </p:txBody>
      </p:sp>
      <p:pic>
        <p:nvPicPr>
          <p:cNvPr id="73" name="Google Shape;73;p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6843" y="7475240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ângulo: Cantos Superiores Recortados 6">
            <a:extLst>
              <a:ext uri="{FF2B5EF4-FFF2-40B4-BE49-F238E27FC236}">
                <a16:creationId xmlns:a16="http://schemas.microsoft.com/office/drawing/2014/main" id="{60A2DA31-C341-4E86-6361-B1F937D480CC}"/>
              </a:ext>
            </a:extLst>
          </p:cNvPr>
          <p:cNvSpPr/>
          <p:nvPr userDrawn="1"/>
        </p:nvSpPr>
        <p:spPr>
          <a:xfrm>
            <a:off x="536709" y="1435100"/>
            <a:ext cx="99050" cy="610870"/>
          </a:xfrm>
          <a:prstGeom prst="snip2SameRect">
            <a:avLst>
              <a:gd name="adj1" fmla="val 30130"/>
              <a:gd name="adj2" fmla="val 26926"/>
            </a:avLst>
          </a:prstGeom>
          <a:solidFill>
            <a:srgbClr val="2BDE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: Cantos Superiores, Um Arredondado e Um Recortado 7">
            <a:extLst>
              <a:ext uri="{FF2B5EF4-FFF2-40B4-BE49-F238E27FC236}">
                <a16:creationId xmlns:a16="http://schemas.microsoft.com/office/drawing/2014/main" id="{73DC45CF-7330-F983-2EA0-FE7CE25BF2A2}"/>
              </a:ext>
            </a:extLst>
          </p:cNvPr>
          <p:cNvSpPr/>
          <p:nvPr userDrawn="1"/>
        </p:nvSpPr>
        <p:spPr>
          <a:xfrm rot="10800000">
            <a:off x="13094969" y="406399"/>
            <a:ext cx="1205228" cy="413029"/>
          </a:xfrm>
          <a:prstGeom prst="snipRoundRect">
            <a:avLst>
              <a:gd name="adj1" fmla="val 0"/>
              <a:gd name="adj2" fmla="val 37576"/>
            </a:avLst>
          </a:prstGeom>
          <a:solidFill>
            <a:srgbClr val="1673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9" name="Group 68">
            <a:extLst>
              <a:ext uri="{FF2B5EF4-FFF2-40B4-BE49-F238E27FC236}">
                <a16:creationId xmlns:a16="http://schemas.microsoft.com/office/drawing/2014/main" id="{2F62D140-2070-4D7A-F06D-28E34E23CAF4}"/>
              </a:ext>
            </a:extLst>
          </p:cNvPr>
          <p:cNvGrpSpPr/>
          <p:nvPr userDrawn="1"/>
        </p:nvGrpSpPr>
        <p:grpSpPr>
          <a:xfrm>
            <a:off x="14007860" y="546789"/>
            <a:ext cx="120653" cy="120653"/>
            <a:chOff x="4794097" y="1588576"/>
            <a:chExt cx="1242493" cy="1242490"/>
          </a:xfrm>
        </p:grpSpPr>
        <p:sp>
          <p:nvSpPr>
            <p:cNvPr id="11" name="Freeform 70">
              <a:extLst>
                <a:ext uri="{FF2B5EF4-FFF2-40B4-BE49-F238E27FC236}">
                  <a16:creationId xmlns:a16="http://schemas.microsoft.com/office/drawing/2014/main" id="{3D39B82E-FB1F-8A8D-F4C6-329350B1CDB3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>
              <a:solidFill>
                <a:srgbClr val="01080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cxnSp>
          <p:nvCxnSpPr>
            <p:cNvPr id="12" name="Straight Connector 71">
              <a:extLst>
                <a:ext uri="{FF2B5EF4-FFF2-40B4-BE49-F238E27FC236}">
                  <a16:creationId xmlns:a16="http://schemas.microsoft.com/office/drawing/2014/main" id="{1F481CDF-DDE7-8A97-C2F0-A9A53960769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097" y="1588576"/>
              <a:ext cx="1242490" cy="1242490"/>
            </a:xfrm>
            <a:prstGeom prst="line">
              <a:avLst/>
            </a:prstGeom>
            <a:ln w="12700">
              <a:solidFill>
                <a:srgbClr val="0108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Subtitle 4">
            <a:extLst>
              <a:ext uri="{FF2B5EF4-FFF2-40B4-BE49-F238E27FC236}">
                <a16:creationId xmlns:a16="http://schemas.microsoft.com/office/drawing/2014/main" id="{1781735B-6309-CA07-DF88-7F2645541711}"/>
              </a:ext>
            </a:extLst>
          </p:cNvPr>
          <p:cNvSpPr txBox="1">
            <a:spLocks/>
          </p:cNvSpPr>
          <p:nvPr userDrawn="1"/>
        </p:nvSpPr>
        <p:spPr>
          <a:xfrm>
            <a:off x="13260049" y="428293"/>
            <a:ext cx="740664" cy="311925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>
                <a:solidFill>
                  <a:srgbClr val="01080E"/>
                </a:solidFill>
                <a:latin typeface="Chakra Petch" panose="00000500000000000000" pitchFamily="2" charset="-34"/>
                <a:cs typeface="Chakra Petch" panose="00000500000000000000" pitchFamily="2" charset="-34"/>
              </a:rPr>
              <a:t>alura</a:t>
            </a:r>
          </a:p>
        </p:txBody>
      </p:sp>
    </p:spTree>
    <p:extLst>
      <p:ext uri="{BB962C8B-B14F-4D97-AF65-F5344CB8AC3E}">
        <p14:creationId xmlns:p14="http://schemas.microsoft.com/office/powerpoint/2010/main" val="30179757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ter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m 25" descr="Porta de vidro&#10;&#10;O conteúdo gerado por IA pode estar incorreto.">
            <a:extLst>
              <a:ext uri="{FF2B5EF4-FFF2-40B4-BE49-F238E27FC236}">
                <a16:creationId xmlns:a16="http://schemas.microsoft.com/office/drawing/2014/main" id="{D49E6744-8641-76A0-9A62-9872FAAAA5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8000"/>
                    </a14:imgEffect>
                    <a14:imgEffect>
                      <a14:brightnessContrast bright="-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6" t="1805" b="8173"/>
          <a:stretch/>
        </p:blipFill>
        <p:spPr>
          <a:xfrm>
            <a:off x="28926" y="-1"/>
            <a:ext cx="14601473" cy="8225013"/>
          </a:xfrm>
          <a:prstGeom prst="rect">
            <a:avLst/>
          </a:prstGeom>
        </p:spPr>
      </p:pic>
      <p:grpSp>
        <p:nvGrpSpPr>
          <p:cNvPr id="2" name="Group 4">
            <a:extLst>
              <a:ext uri="{FF2B5EF4-FFF2-40B4-BE49-F238E27FC236}">
                <a16:creationId xmlns:a16="http://schemas.microsoft.com/office/drawing/2014/main" id="{3DBF8975-D8D7-B49D-A1BA-3A9B493708F3}"/>
              </a:ext>
            </a:extLst>
          </p:cNvPr>
          <p:cNvGrpSpPr/>
          <p:nvPr userDrawn="1"/>
        </p:nvGrpSpPr>
        <p:grpSpPr>
          <a:xfrm rot="5400000">
            <a:off x="6639541" y="-824108"/>
            <a:ext cx="1353482" cy="14628238"/>
            <a:chOff x="0" y="0"/>
            <a:chExt cx="445656" cy="4816593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E63EB347-143C-3798-68AF-FB3F749ED5C6}"/>
                </a:ext>
              </a:extLst>
            </p:cNvPr>
            <p:cNvSpPr/>
            <p:nvPr/>
          </p:nvSpPr>
          <p:spPr>
            <a:xfrm>
              <a:off x="0" y="0"/>
              <a:ext cx="445656" cy="4816592"/>
            </a:xfrm>
            <a:custGeom>
              <a:avLst/>
              <a:gdLst/>
              <a:ahLst/>
              <a:cxnLst/>
              <a:rect l="l" t="t" r="r" b="b"/>
              <a:pathLst>
                <a:path w="445656" h="4816592">
                  <a:moveTo>
                    <a:pt x="0" y="0"/>
                  </a:moveTo>
                  <a:lnTo>
                    <a:pt x="445656" y="0"/>
                  </a:lnTo>
                  <a:lnTo>
                    <a:pt x="445656" y="4816592"/>
                  </a:lnTo>
                  <a:lnTo>
                    <a:pt x="0" y="4816592"/>
                  </a:lnTo>
                  <a:close/>
                </a:path>
              </a:pathLst>
            </a:custGeom>
            <a:gradFill rotWithShape="1">
              <a:gsLst>
                <a:gs pos="0">
                  <a:srgbClr val="01080E">
                    <a:alpha val="100000"/>
                  </a:srgbClr>
                </a:gs>
                <a:gs pos="50000">
                  <a:srgbClr val="01080E">
                    <a:alpha val="94500"/>
                  </a:srgbClr>
                </a:gs>
                <a:gs pos="100000">
                  <a:srgbClr val="01080E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89C9770F-5AD4-FC6A-2583-B68F65E412EE}"/>
                </a:ext>
              </a:extLst>
            </p:cNvPr>
            <p:cNvSpPr txBox="1"/>
            <p:nvPr/>
          </p:nvSpPr>
          <p:spPr>
            <a:xfrm>
              <a:off x="0" y="9525"/>
              <a:ext cx="445656" cy="48070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99"/>
                </a:lnSpc>
              </a:pPr>
              <a:endParaRPr/>
            </a:p>
          </p:txBody>
        </p:sp>
      </p:grpSp>
      <p:pic>
        <p:nvPicPr>
          <p:cNvPr id="27" name="Gráfico 26">
            <a:extLst>
              <a:ext uri="{FF2B5EF4-FFF2-40B4-BE49-F238E27FC236}">
                <a16:creationId xmlns:a16="http://schemas.microsoft.com/office/drawing/2014/main" id="{97A53B91-C249-1BB5-3D7D-03B43510615D}"/>
              </a:ext>
            </a:extLst>
          </p:cNvPr>
          <p:cNvPicPr>
            <a:picLocks noChangeAspect="1"/>
          </p:cNvPicPr>
          <p:nvPr userDrawn="1"/>
        </p:nvPicPr>
        <p:blipFill>
          <a:blip>
            <a:lum bright="-14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5100" y="5835015"/>
            <a:ext cx="2645446" cy="2394585"/>
          </a:xfrm>
          <a:prstGeom prst="rect">
            <a:avLst/>
          </a:prstGeom>
        </p:spPr>
      </p:pic>
      <p:pic>
        <p:nvPicPr>
          <p:cNvPr id="28" name="Gráfico 27">
            <a:extLst>
              <a:ext uri="{FF2B5EF4-FFF2-40B4-BE49-F238E27FC236}">
                <a16:creationId xmlns:a16="http://schemas.microsoft.com/office/drawing/2014/main" id="{05D57991-9E6F-75BB-74FA-0A251D6D3393}"/>
              </a:ext>
            </a:extLst>
          </p:cNvPr>
          <p:cNvPicPr>
            <a:picLocks noChangeAspect="1"/>
          </p:cNvPicPr>
          <p:nvPr userDrawn="1"/>
        </p:nvPicPr>
        <p:blipFill>
          <a:blip>
            <a:lum bright="-14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1996528" y="0"/>
            <a:ext cx="2215775" cy="186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77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tering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Estação de metrô&#10;&#10;O conteúdo gerado por IA pode estar incorreto.">
            <a:extLst>
              <a:ext uri="{FF2B5EF4-FFF2-40B4-BE49-F238E27FC236}">
                <a16:creationId xmlns:a16="http://schemas.microsoft.com/office/drawing/2014/main" id="{DF563B6B-EE23-1B48-18A5-1CBE210167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  <a14:imgEffect>
                      <a14:brightnessContrast brigh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9" t="3072" r="1797" b="6104"/>
          <a:stretch/>
        </p:blipFill>
        <p:spPr>
          <a:xfrm>
            <a:off x="0" y="4587"/>
            <a:ext cx="14630400" cy="8220425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4107A496-B2EA-5780-BC7B-326F454FA8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5100" y="5835015"/>
            <a:ext cx="2645446" cy="2394585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E38FEB3A-7DCE-93EC-C220-4271F750C0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1996528" y="0"/>
            <a:ext cx="2215775" cy="186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5354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e imag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3">
            <a:extLst>
              <a:ext uri="{FF2B5EF4-FFF2-40B4-BE49-F238E27FC236}">
                <a16:creationId xmlns:a16="http://schemas.microsoft.com/office/drawing/2014/main" id="{244028D3-BB99-B560-F714-303BF6968639}"/>
              </a:ext>
            </a:extLst>
          </p:cNvPr>
          <p:cNvGrpSpPr/>
          <p:nvPr userDrawn="1"/>
        </p:nvGrpSpPr>
        <p:grpSpPr>
          <a:xfrm rot="16200000" flipH="1">
            <a:off x="8667952" y="7536352"/>
            <a:ext cx="290618" cy="290618"/>
            <a:chOff x="4794103" y="1588576"/>
            <a:chExt cx="1242488" cy="1242488"/>
          </a:xfrm>
        </p:grpSpPr>
        <p:sp>
          <p:nvSpPr>
            <p:cNvPr id="5" name="Freeform 50">
              <a:extLst>
                <a:ext uri="{FF2B5EF4-FFF2-40B4-BE49-F238E27FC236}">
                  <a16:creationId xmlns:a16="http://schemas.microsoft.com/office/drawing/2014/main" id="{0F17B12D-F29E-7120-B290-ED45313285F4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9">
              <a:extLst>
                <a:ext uri="{FF2B5EF4-FFF2-40B4-BE49-F238E27FC236}">
                  <a16:creationId xmlns:a16="http://schemas.microsoft.com/office/drawing/2014/main" id="{B6419C85-98B7-4514-1E13-A46D05D914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Espaço Reservado para Imagem 6">
            <a:extLst>
              <a:ext uri="{FF2B5EF4-FFF2-40B4-BE49-F238E27FC236}">
                <a16:creationId xmlns:a16="http://schemas.microsoft.com/office/drawing/2014/main" id="{4C629FF8-8BE8-1EC5-FFBF-CD218F6325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43938" y="406400"/>
            <a:ext cx="5573712" cy="7416800"/>
          </a:xfrm>
          <a:prstGeom prst="snip2DiagRect">
            <a:avLst>
              <a:gd name="adj1" fmla="val 0"/>
              <a:gd name="adj2" fmla="val 15730"/>
            </a:avLst>
          </a:prstGeom>
          <a:ln w="6350">
            <a:solidFill>
              <a:srgbClr val="2BDEFD"/>
            </a:solidFill>
          </a:ln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96145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imagem e tex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460;p34">
            <a:extLst>
              <a:ext uri="{FF2B5EF4-FFF2-40B4-BE49-F238E27FC236}">
                <a16:creationId xmlns:a16="http://schemas.microsoft.com/office/drawing/2014/main" id="{E5439618-B474-04BB-7F21-E2DC8158F216}"/>
              </a:ext>
            </a:extLst>
          </p:cNvPr>
          <p:cNvSpPr/>
          <p:nvPr userDrawn="1"/>
        </p:nvSpPr>
        <p:spPr>
          <a:xfrm>
            <a:off x="640320" y="1864120"/>
            <a:ext cx="6674880" cy="418560"/>
          </a:xfrm>
          <a:prstGeom prst="snip2DiagRect">
            <a:avLst>
              <a:gd name="adj1" fmla="val 50000"/>
              <a:gd name="adj2" fmla="val 0"/>
            </a:avLst>
          </a:prstGeom>
          <a:noFill/>
          <a:ln w="6350">
            <a:solidFill>
              <a:srgbClr val="2BDEFD"/>
            </a:solidFill>
          </a:ln>
        </p:spPr>
        <p:txBody>
          <a:bodyPr spcFirstLastPara="1" wrap="square" lIns="146280" tIns="146280" rIns="146280" bIns="146280" anchor="ctr" anchorCtr="0">
            <a:noAutofit/>
          </a:bodyPr>
          <a:lstStyle/>
          <a:p>
            <a:endParaRPr sz="1440" b="1">
              <a:solidFill>
                <a:srgbClr val="00F4BF"/>
              </a:solidFill>
              <a:latin typeface="Chakra Petch"/>
              <a:ea typeface="Chakra Petch"/>
              <a:cs typeface="Chakra Petch"/>
              <a:sym typeface="Chakra Petch"/>
            </a:endParaRPr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62A2DAB6-561A-80FD-0083-A322E1541C7F}"/>
              </a:ext>
            </a:extLst>
          </p:cNvPr>
          <p:cNvSpPr/>
          <p:nvPr userDrawn="1"/>
        </p:nvSpPr>
        <p:spPr>
          <a:xfrm>
            <a:off x="7250430" y="2156950"/>
            <a:ext cx="251460" cy="251460"/>
          </a:xfrm>
          <a:prstGeom prst="ellipse">
            <a:avLst/>
          </a:prstGeom>
          <a:solidFill>
            <a:srgbClr val="2BDE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4" name="Gráfico 33">
            <a:extLst>
              <a:ext uri="{FF2B5EF4-FFF2-40B4-BE49-F238E27FC236}">
                <a16:creationId xmlns:a16="http://schemas.microsoft.com/office/drawing/2014/main" id="{DD1500B9-0AD7-0152-5972-DEC5E4FDA0A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329488" y="2207485"/>
            <a:ext cx="93345" cy="150390"/>
          </a:xfrm>
          <a:prstGeom prst="rect">
            <a:avLst/>
          </a:prstGeom>
        </p:spPr>
      </p:pic>
      <p:sp>
        <p:nvSpPr>
          <p:cNvPr id="35" name="Google Shape;463;p34">
            <a:extLst>
              <a:ext uri="{FF2B5EF4-FFF2-40B4-BE49-F238E27FC236}">
                <a16:creationId xmlns:a16="http://schemas.microsoft.com/office/drawing/2014/main" id="{AD960460-5EFC-4214-0D8E-2495AF95F870}"/>
              </a:ext>
            </a:extLst>
          </p:cNvPr>
          <p:cNvSpPr txBox="1"/>
          <p:nvPr userDrawn="1"/>
        </p:nvSpPr>
        <p:spPr>
          <a:xfrm>
            <a:off x="576480" y="418390"/>
            <a:ext cx="2222138" cy="304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800" tIns="28800" rIns="28800" bIns="28800" anchor="t" anchorCtr="0">
            <a:spAutoFit/>
          </a:bodyPr>
          <a:lstStyle/>
          <a:p>
            <a:r>
              <a:rPr lang="pt-BR" sz="800">
                <a:solidFill>
                  <a:srgbClr val="2BDEFD"/>
                </a:solidFill>
                <a:latin typeface="Chakra Petch"/>
                <a:ea typeface="Chakra Petch"/>
                <a:cs typeface="Chakra Petch"/>
                <a:sym typeface="Chakra Petch"/>
              </a:rPr>
              <a:t>01000110 11110011 01110010 01110101 01101101 00100000 01001111 01110000 01110011 </a:t>
            </a:r>
            <a:endParaRPr sz="640">
              <a:solidFill>
                <a:srgbClr val="2BDEFD"/>
              </a:solidFill>
              <a:latin typeface="Chakra Petch"/>
              <a:ea typeface="Chakra Petch"/>
              <a:cs typeface="Chakra Petch"/>
              <a:sym typeface="Chakra Petch"/>
            </a:endParaRPr>
          </a:p>
        </p:txBody>
      </p:sp>
      <p:grpSp>
        <p:nvGrpSpPr>
          <p:cNvPr id="36" name="Google Shape;465;p34">
            <a:extLst>
              <a:ext uri="{FF2B5EF4-FFF2-40B4-BE49-F238E27FC236}">
                <a16:creationId xmlns:a16="http://schemas.microsoft.com/office/drawing/2014/main" id="{66438DAD-97AA-2CF4-EDFD-175C631EEBE9}"/>
              </a:ext>
            </a:extLst>
          </p:cNvPr>
          <p:cNvGrpSpPr/>
          <p:nvPr userDrawn="1"/>
        </p:nvGrpSpPr>
        <p:grpSpPr>
          <a:xfrm>
            <a:off x="13378680" y="418403"/>
            <a:ext cx="921520" cy="249686"/>
            <a:chOff x="7753075" y="465125"/>
            <a:chExt cx="1056208" cy="230100"/>
          </a:xfrm>
          <a:solidFill>
            <a:srgbClr val="2BDEFD"/>
          </a:solidFill>
        </p:grpSpPr>
        <p:sp>
          <p:nvSpPr>
            <p:cNvPr id="37" name="Google Shape;466;p34">
              <a:extLst>
                <a:ext uri="{FF2B5EF4-FFF2-40B4-BE49-F238E27FC236}">
                  <a16:creationId xmlns:a16="http://schemas.microsoft.com/office/drawing/2014/main" id="{E8DF6012-EF3C-4CEA-3A3B-28E827A67D67}"/>
                </a:ext>
              </a:extLst>
            </p:cNvPr>
            <p:cNvSpPr/>
            <p:nvPr/>
          </p:nvSpPr>
          <p:spPr>
            <a:xfrm>
              <a:off x="8574383" y="465125"/>
              <a:ext cx="234900" cy="230100"/>
            </a:xfrm>
            <a:prstGeom prst="parallelogram">
              <a:avLst>
                <a:gd name="adj" fmla="val 70447"/>
              </a:avLst>
            </a:prstGeom>
            <a:grpFill/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880">
                <a:solidFill>
                  <a:srgbClr val="F0A096"/>
                </a:solidFill>
              </a:endParaRPr>
            </a:p>
          </p:txBody>
        </p:sp>
        <p:sp>
          <p:nvSpPr>
            <p:cNvPr id="38" name="Google Shape;467;p34">
              <a:extLst>
                <a:ext uri="{FF2B5EF4-FFF2-40B4-BE49-F238E27FC236}">
                  <a16:creationId xmlns:a16="http://schemas.microsoft.com/office/drawing/2014/main" id="{32A1C3BF-80A2-2562-0E94-9A7A537808C5}"/>
                </a:ext>
              </a:extLst>
            </p:cNvPr>
            <p:cNvSpPr/>
            <p:nvPr/>
          </p:nvSpPr>
          <p:spPr>
            <a:xfrm>
              <a:off x="8437499" y="465125"/>
              <a:ext cx="234900" cy="230100"/>
            </a:xfrm>
            <a:prstGeom prst="parallelogram">
              <a:avLst>
                <a:gd name="adj" fmla="val 70447"/>
              </a:avLst>
            </a:prstGeom>
            <a:grpFill/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880">
                <a:solidFill>
                  <a:srgbClr val="F0A096"/>
                </a:solidFill>
              </a:endParaRPr>
            </a:p>
          </p:txBody>
        </p:sp>
        <p:sp>
          <p:nvSpPr>
            <p:cNvPr id="39" name="Google Shape;468;p34">
              <a:extLst>
                <a:ext uri="{FF2B5EF4-FFF2-40B4-BE49-F238E27FC236}">
                  <a16:creationId xmlns:a16="http://schemas.microsoft.com/office/drawing/2014/main" id="{3B72E752-C60C-9CD9-9CA8-B8D89C3ED2DD}"/>
                </a:ext>
              </a:extLst>
            </p:cNvPr>
            <p:cNvSpPr/>
            <p:nvPr/>
          </p:nvSpPr>
          <p:spPr>
            <a:xfrm>
              <a:off x="8300614" y="465125"/>
              <a:ext cx="234900" cy="230100"/>
            </a:xfrm>
            <a:prstGeom prst="parallelogram">
              <a:avLst>
                <a:gd name="adj" fmla="val 70447"/>
              </a:avLst>
            </a:prstGeom>
            <a:grpFill/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880">
                <a:solidFill>
                  <a:srgbClr val="F0A096"/>
                </a:solidFill>
              </a:endParaRPr>
            </a:p>
          </p:txBody>
        </p:sp>
        <p:sp>
          <p:nvSpPr>
            <p:cNvPr id="40" name="Google Shape;469;p34">
              <a:extLst>
                <a:ext uri="{FF2B5EF4-FFF2-40B4-BE49-F238E27FC236}">
                  <a16:creationId xmlns:a16="http://schemas.microsoft.com/office/drawing/2014/main" id="{DF32FD6B-810B-BFAF-74A8-93F709471B09}"/>
                </a:ext>
              </a:extLst>
            </p:cNvPr>
            <p:cNvSpPr/>
            <p:nvPr/>
          </p:nvSpPr>
          <p:spPr>
            <a:xfrm>
              <a:off x="8163729" y="465125"/>
              <a:ext cx="234900" cy="230100"/>
            </a:xfrm>
            <a:prstGeom prst="parallelogram">
              <a:avLst>
                <a:gd name="adj" fmla="val 70447"/>
              </a:avLst>
            </a:prstGeom>
            <a:grpFill/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880">
                <a:solidFill>
                  <a:srgbClr val="F0A096"/>
                </a:solidFill>
              </a:endParaRPr>
            </a:p>
          </p:txBody>
        </p:sp>
        <p:sp>
          <p:nvSpPr>
            <p:cNvPr id="41" name="Google Shape;470;p34">
              <a:extLst>
                <a:ext uri="{FF2B5EF4-FFF2-40B4-BE49-F238E27FC236}">
                  <a16:creationId xmlns:a16="http://schemas.microsoft.com/office/drawing/2014/main" id="{D4294B07-E642-E92B-75EC-25B840B138DE}"/>
                </a:ext>
              </a:extLst>
            </p:cNvPr>
            <p:cNvSpPr/>
            <p:nvPr/>
          </p:nvSpPr>
          <p:spPr>
            <a:xfrm>
              <a:off x="8026844" y="465125"/>
              <a:ext cx="234900" cy="230100"/>
            </a:xfrm>
            <a:prstGeom prst="parallelogram">
              <a:avLst>
                <a:gd name="adj" fmla="val 70447"/>
              </a:avLst>
            </a:prstGeom>
            <a:grpFill/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880">
                <a:solidFill>
                  <a:srgbClr val="F0A096"/>
                </a:solidFill>
              </a:endParaRPr>
            </a:p>
          </p:txBody>
        </p:sp>
        <p:sp>
          <p:nvSpPr>
            <p:cNvPr id="42" name="Google Shape;471;p34">
              <a:extLst>
                <a:ext uri="{FF2B5EF4-FFF2-40B4-BE49-F238E27FC236}">
                  <a16:creationId xmlns:a16="http://schemas.microsoft.com/office/drawing/2014/main" id="{F613B3DF-A131-6052-BFD5-06A2F6F49599}"/>
                </a:ext>
              </a:extLst>
            </p:cNvPr>
            <p:cNvSpPr/>
            <p:nvPr/>
          </p:nvSpPr>
          <p:spPr>
            <a:xfrm>
              <a:off x="7889960" y="465125"/>
              <a:ext cx="234900" cy="230100"/>
            </a:xfrm>
            <a:prstGeom prst="parallelogram">
              <a:avLst>
                <a:gd name="adj" fmla="val 70447"/>
              </a:avLst>
            </a:prstGeom>
            <a:grpFill/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880">
                <a:solidFill>
                  <a:srgbClr val="F0A096"/>
                </a:solidFill>
              </a:endParaRPr>
            </a:p>
          </p:txBody>
        </p:sp>
        <p:sp>
          <p:nvSpPr>
            <p:cNvPr id="43" name="Google Shape;472;p34">
              <a:extLst>
                <a:ext uri="{FF2B5EF4-FFF2-40B4-BE49-F238E27FC236}">
                  <a16:creationId xmlns:a16="http://schemas.microsoft.com/office/drawing/2014/main" id="{D0E53B7E-AA10-5DC5-D783-63F7A6AD4A74}"/>
                </a:ext>
              </a:extLst>
            </p:cNvPr>
            <p:cNvSpPr/>
            <p:nvPr/>
          </p:nvSpPr>
          <p:spPr>
            <a:xfrm>
              <a:off x="7753075" y="465125"/>
              <a:ext cx="234900" cy="230100"/>
            </a:xfrm>
            <a:prstGeom prst="parallelogram">
              <a:avLst>
                <a:gd name="adj" fmla="val 70447"/>
              </a:avLst>
            </a:prstGeom>
            <a:grpFill/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880">
                <a:solidFill>
                  <a:srgbClr val="F0A096"/>
                </a:solidFill>
              </a:endParaRPr>
            </a:p>
          </p:txBody>
        </p:sp>
      </p:grpSp>
      <p:sp>
        <p:nvSpPr>
          <p:cNvPr id="46" name="Espaço Reservado para Imagem 44">
            <a:extLst>
              <a:ext uri="{FF2B5EF4-FFF2-40B4-BE49-F238E27FC236}">
                <a16:creationId xmlns:a16="http://schemas.microsoft.com/office/drawing/2014/main" id="{8838787C-AFEB-D35A-84BF-2B1FE2510C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9763" y="2332672"/>
            <a:ext cx="6689725" cy="3708960"/>
          </a:xfrm>
          <a:prstGeom prst="snip2DiagRect">
            <a:avLst>
              <a:gd name="adj1" fmla="val 0"/>
              <a:gd name="adj2" fmla="val 5088"/>
            </a:avLst>
          </a:prstGeo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Chakra Petch" panose="00000500000000000000" pitchFamily="2" charset="-34"/>
                <a:cs typeface="Chakra Petch" panose="00000500000000000000" pitchFamily="2" charset="-34"/>
              </a:defRPr>
            </a:lvl1pPr>
          </a:lstStyle>
          <a:p>
            <a:endParaRPr lang="pt-BR"/>
          </a:p>
          <a:p>
            <a:endParaRPr lang="pt-BR"/>
          </a:p>
          <a:p>
            <a:r>
              <a:rPr lang="pt-BR"/>
              <a:t>INSIRA IMAGEM DO CONTEÚDO AQUI</a:t>
            </a:r>
          </a:p>
        </p:txBody>
      </p:sp>
      <p:sp>
        <p:nvSpPr>
          <p:cNvPr id="53" name="Espaço Reservado para Texto 51">
            <a:extLst>
              <a:ext uri="{FF2B5EF4-FFF2-40B4-BE49-F238E27FC236}">
                <a16:creationId xmlns:a16="http://schemas.microsoft.com/office/drawing/2014/main" id="{3A8C8EB6-82A7-ED53-FCAC-25C744617F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68807" y="2332672"/>
            <a:ext cx="4130909" cy="414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2BDEFD"/>
                </a:solidFill>
                <a:latin typeface="Inter" panose="020B0502030000000004" pitchFamily="34" charset="0"/>
                <a:ea typeface="Inter" panose="020B0502030000000004" pitchFamily="34" charset="0"/>
              </a:defRPr>
            </a:lvl1pPr>
            <a:lvl2pPr marL="548640" indent="0">
              <a:buNone/>
              <a:defRPr/>
            </a:lvl2pPr>
          </a:lstStyle>
          <a:p>
            <a:pPr lvl="0"/>
            <a:r>
              <a:rPr lang="pt-BR"/>
              <a:t>TIPO DO CONTEÚDO (EX: SITE)</a:t>
            </a:r>
          </a:p>
        </p:txBody>
      </p:sp>
      <p:sp>
        <p:nvSpPr>
          <p:cNvPr id="55" name="Espaço Reservado para Texto 54">
            <a:extLst>
              <a:ext uri="{FF2B5EF4-FFF2-40B4-BE49-F238E27FC236}">
                <a16:creationId xmlns:a16="http://schemas.microsoft.com/office/drawing/2014/main" id="{5827EFE1-6B4E-52B0-B18C-FA70AB3D42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68807" y="2813739"/>
            <a:ext cx="5753676" cy="6146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latin typeface="Chakra Petch" panose="00000500000000000000" pitchFamily="2" charset="-34"/>
                <a:cs typeface="Chakra Petch" panose="00000500000000000000" pitchFamily="2" charset="-34"/>
              </a:defRPr>
            </a:lvl1pPr>
            <a:lvl2pPr marL="548640" indent="0">
              <a:buNone/>
              <a:defRPr/>
            </a:lvl2pPr>
          </a:lstStyle>
          <a:p>
            <a:pPr lvl="0"/>
            <a:r>
              <a:rPr lang="pt-BR"/>
              <a:t>TÍTULO DO CONTEÚDO</a:t>
            </a:r>
          </a:p>
        </p:txBody>
      </p:sp>
      <p:sp>
        <p:nvSpPr>
          <p:cNvPr id="59" name="Espaço Reservado para Texto 58">
            <a:extLst>
              <a:ext uri="{FF2B5EF4-FFF2-40B4-BE49-F238E27FC236}">
                <a16:creationId xmlns:a16="http://schemas.microsoft.com/office/drawing/2014/main" id="{85DA9B3E-C88A-912D-2C2E-FE545D655F8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69263" y="3692525"/>
            <a:ext cx="5633791" cy="1643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000">
                <a:solidFill>
                  <a:srgbClr val="F7F7F7"/>
                </a:solidFill>
                <a:latin typeface="Inter Light"/>
                <a:ea typeface="Inter Light"/>
                <a:cs typeface="Inter Light"/>
                <a:sym typeface="Inter Light"/>
              </a:rPr>
              <a:t>Insira aqui uma breve descrição do conteúdo do conteúdo exibido, de forma que não passe do tamanho de 4 linhas desse espaço aqui</a:t>
            </a:r>
          </a:p>
          <a:p>
            <a:pPr lvl="0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3325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 - Subtítulo Aula [Temas Aprofundados]" preserve="1" userDrawn="1">
  <p:cSld name="Timeline superior">
    <p:bg>
      <p:bgPr>
        <a:solidFill>
          <a:srgbClr val="01080E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áfico 10">
            <a:extLst>
              <a:ext uri="{FF2B5EF4-FFF2-40B4-BE49-F238E27FC236}">
                <a16:creationId xmlns:a16="http://schemas.microsoft.com/office/drawing/2014/main" id="{13FD4381-34F7-3335-CE5D-A8E5DA3C699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t="6322" r="21022" b="25341"/>
          <a:stretch/>
        </p:blipFill>
        <p:spPr>
          <a:xfrm>
            <a:off x="10742672" y="0"/>
            <a:ext cx="3887728" cy="6707860"/>
          </a:xfrm>
          <a:prstGeom prst="rect">
            <a:avLst/>
          </a:prstGeom>
        </p:spPr>
      </p:pic>
      <p:sp>
        <p:nvSpPr>
          <p:cNvPr id="13" name="Retângulo: Cantos Superiores, Um Arredondado e Um Recortado 12">
            <a:extLst>
              <a:ext uri="{FF2B5EF4-FFF2-40B4-BE49-F238E27FC236}">
                <a16:creationId xmlns:a16="http://schemas.microsoft.com/office/drawing/2014/main" id="{093313A6-29C8-614A-DE95-EBB4BDCBEF3D}"/>
              </a:ext>
            </a:extLst>
          </p:cNvPr>
          <p:cNvSpPr/>
          <p:nvPr userDrawn="1"/>
        </p:nvSpPr>
        <p:spPr>
          <a:xfrm rot="10800000">
            <a:off x="13094969" y="406399"/>
            <a:ext cx="1205228" cy="413029"/>
          </a:xfrm>
          <a:prstGeom prst="snipRoundRect">
            <a:avLst>
              <a:gd name="adj1" fmla="val 0"/>
              <a:gd name="adj2" fmla="val 37576"/>
            </a:avLst>
          </a:prstGeom>
          <a:solidFill>
            <a:srgbClr val="1673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4C46634B-CD29-571B-D8E0-B4C24BFFD328}"/>
              </a:ext>
            </a:extLst>
          </p:cNvPr>
          <p:cNvCxnSpPr>
            <a:cxnSpLocks/>
          </p:cNvCxnSpPr>
          <p:nvPr userDrawn="1"/>
        </p:nvCxnSpPr>
        <p:spPr>
          <a:xfrm>
            <a:off x="586234" y="287021"/>
            <a:ext cx="0" cy="7942579"/>
          </a:xfrm>
          <a:prstGeom prst="line">
            <a:avLst/>
          </a:prstGeom>
          <a:ln w="6350">
            <a:solidFill>
              <a:srgbClr val="F7F7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8">
            <a:extLst>
              <a:ext uri="{FF2B5EF4-FFF2-40B4-BE49-F238E27FC236}">
                <a16:creationId xmlns:a16="http://schemas.microsoft.com/office/drawing/2014/main" id="{26C02279-A465-A7DD-C376-31EC4523B480}"/>
              </a:ext>
            </a:extLst>
          </p:cNvPr>
          <p:cNvGrpSpPr/>
          <p:nvPr userDrawn="1"/>
        </p:nvGrpSpPr>
        <p:grpSpPr>
          <a:xfrm>
            <a:off x="14007860" y="546789"/>
            <a:ext cx="120653" cy="120653"/>
            <a:chOff x="4794097" y="1588576"/>
            <a:chExt cx="1242493" cy="1242490"/>
          </a:xfrm>
        </p:grpSpPr>
        <p:sp>
          <p:nvSpPr>
            <p:cNvPr id="4" name="Freeform 70">
              <a:extLst>
                <a:ext uri="{FF2B5EF4-FFF2-40B4-BE49-F238E27FC236}">
                  <a16:creationId xmlns:a16="http://schemas.microsoft.com/office/drawing/2014/main" id="{B3C8BC87-B3C2-3E08-372F-D5DD655D7749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>
              <a:solidFill>
                <a:srgbClr val="01080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cxnSp>
          <p:nvCxnSpPr>
            <p:cNvPr id="5" name="Straight Connector 71">
              <a:extLst>
                <a:ext uri="{FF2B5EF4-FFF2-40B4-BE49-F238E27FC236}">
                  <a16:creationId xmlns:a16="http://schemas.microsoft.com/office/drawing/2014/main" id="{D409DC0A-02B2-B428-484E-F2F9178C77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097" y="1588576"/>
              <a:ext cx="1242490" cy="1242490"/>
            </a:xfrm>
            <a:prstGeom prst="line">
              <a:avLst/>
            </a:prstGeom>
            <a:ln w="12700">
              <a:solidFill>
                <a:srgbClr val="0108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Subtitle 4">
            <a:extLst>
              <a:ext uri="{FF2B5EF4-FFF2-40B4-BE49-F238E27FC236}">
                <a16:creationId xmlns:a16="http://schemas.microsoft.com/office/drawing/2014/main" id="{823B0705-E24E-A87B-41C2-92CD7DA157FE}"/>
              </a:ext>
            </a:extLst>
          </p:cNvPr>
          <p:cNvSpPr txBox="1">
            <a:spLocks/>
          </p:cNvSpPr>
          <p:nvPr userDrawn="1"/>
        </p:nvSpPr>
        <p:spPr>
          <a:xfrm>
            <a:off x="13260049" y="428293"/>
            <a:ext cx="740664" cy="311925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>
                <a:solidFill>
                  <a:srgbClr val="01080E"/>
                </a:solidFill>
                <a:latin typeface="Chakra Petch" panose="00000500000000000000" pitchFamily="2" charset="-34"/>
                <a:cs typeface="Chakra Petch" panose="00000500000000000000" pitchFamily="2" charset="-34"/>
              </a:rPr>
              <a:t>alura</a:t>
            </a:r>
          </a:p>
        </p:txBody>
      </p:sp>
      <p:sp>
        <p:nvSpPr>
          <p:cNvPr id="10" name="Retângulo: Cantos Superiores Recortados 9">
            <a:extLst>
              <a:ext uri="{FF2B5EF4-FFF2-40B4-BE49-F238E27FC236}">
                <a16:creationId xmlns:a16="http://schemas.microsoft.com/office/drawing/2014/main" id="{61439650-6069-633C-2D6D-2EC7C550FAFA}"/>
              </a:ext>
            </a:extLst>
          </p:cNvPr>
          <p:cNvSpPr/>
          <p:nvPr userDrawn="1"/>
        </p:nvSpPr>
        <p:spPr>
          <a:xfrm>
            <a:off x="536709" y="1435100"/>
            <a:ext cx="99050" cy="610870"/>
          </a:xfrm>
          <a:prstGeom prst="snip2SameRect">
            <a:avLst>
              <a:gd name="adj1" fmla="val 30130"/>
              <a:gd name="adj2" fmla="val 26926"/>
            </a:avLst>
          </a:prstGeom>
          <a:solidFill>
            <a:srgbClr val="2BDE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26048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 - Subtítulo Aula [Temas Aprofundados]" preserve="1" userDrawn="1">
  <p:cSld name="Timeline inferior">
    <p:bg>
      <p:bgPr>
        <a:solidFill>
          <a:srgbClr val="01080E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4EAE8228-A1B6-16B9-E047-CA59855C52B8}"/>
              </a:ext>
            </a:extLst>
          </p:cNvPr>
          <p:cNvCxnSpPr>
            <a:cxnSpLocks/>
            <a:endCxn id="37" idx="2"/>
          </p:cNvCxnSpPr>
          <p:nvPr userDrawn="1"/>
        </p:nvCxnSpPr>
        <p:spPr>
          <a:xfrm>
            <a:off x="586234" y="-182880"/>
            <a:ext cx="0" cy="1756410"/>
          </a:xfrm>
          <a:prstGeom prst="line">
            <a:avLst/>
          </a:prstGeom>
          <a:ln w="6350">
            <a:solidFill>
              <a:srgbClr val="F7F7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Google Shape;72;p7">
            <a:extLst>
              <a:ext uri="{FF2B5EF4-FFF2-40B4-BE49-F238E27FC236}">
                <a16:creationId xmlns:a16="http://schemas.microsoft.com/office/drawing/2014/main" id="{DEB22841-32FF-46BF-CC04-5B9280BCF995}"/>
              </a:ext>
            </a:extLst>
          </p:cNvPr>
          <p:cNvSpPr/>
          <p:nvPr userDrawn="1"/>
        </p:nvSpPr>
        <p:spPr>
          <a:xfrm>
            <a:off x="517949" y="1441600"/>
            <a:ext cx="136570" cy="131930"/>
          </a:xfrm>
          <a:prstGeom prst="roundRect">
            <a:avLst>
              <a:gd name="adj" fmla="val 50000"/>
            </a:avLst>
          </a:prstGeom>
          <a:solidFill>
            <a:srgbClr val="2BDEFD"/>
          </a:solidFill>
          <a:ln>
            <a:noFill/>
          </a:ln>
        </p:spPr>
        <p:txBody>
          <a:bodyPr spcFirstLastPara="1" wrap="square" lIns="146280" tIns="146280" rIns="146280" bIns="14628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80"/>
          </a:p>
        </p:txBody>
      </p:sp>
      <p:sp>
        <p:nvSpPr>
          <p:cNvPr id="40" name="Google Shape;364;p44">
            <a:extLst>
              <a:ext uri="{FF2B5EF4-FFF2-40B4-BE49-F238E27FC236}">
                <a16:creationId xmlns:a16="http://schemas.microsoft.com/office/drawing/2014/main" id="{4F5C2711-F5AE-6478-8778-43FE3AC858A6}"/>
              </a:ext>
            </a:extLst>
          </p:cNvPr>
          <p:cNvSpPr txBox="1"/>
          <p:nvPr userDrawn="1"/>
        </p:nvSpPr>
        <p:spPr>
          <a:xfrm>
            <a:off x="606360" y="7504741"/>
            <a:ext cx="3039360" cy="427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8800" tIns="28800" rIns="28800" bIns="288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2BDEFD"/>
                </a:solidFill>
                <a:latin typeface="Chakra Petch"/>
                <a:ea typeface="Chakra Petch"/>
                <a:cs typeface="Chakra Petch"/>
                <a:sym typeface="Chakra Petch"/>
              </a:rPr>
              <a:t>01000101 01110011 01100011 01101111 01101100 01100001 00100000 01100100 01100101 00100000 01000100 01100001 01100100 01101111 01110011 00001010 </a:t>
            </a:r>
            <a:endParaRPr sz="800">
              <a:solidFill>
                <a:srgbClr val="2BDEFD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3977CBE2-2962-46E3-7886-BE0B362F9CE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18458" b="50350"/>
          <a:stretch/>
        </p:blipFill>
        <p:spPr>
          <a:xfrm>
            <a:off x="0" y="267830"/>
            <a:ext cx="5464870" cy="663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7486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o vazio com grafismos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1984BA12-27B7-86AE-91DE-C55CF9AD4B0C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alphaModFix amt="15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12627" r="12629"/>
          <a:stretch/>
        </p:blipFill>
        <p:spPr>
          <a:xfrm>
            <a:off x="0" y="6003685"/>
            <a:ext cx="14630400" cy="222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145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áfico 11">
            <a:extLst>
              <a:ext uri="{FF2B5EF4-FFF2-40B4-BE49-F238E27FC236}">
                <a16:creationId xmlns:a16="http://schemas.microsoft.com/office/drawing/2014/main" id="{A6F73C87-9773-50C7-9969-E3C6C45DE5D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-1669677" y="0"/>
            <a:ext cx="1066415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843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9" r:id="rId2"/>
    <p:sldLayoutId id="2147483683" r:id="rId3"/>
    <p:sldLayoutId id="2147483684" r:id="rId4"/>
    <p:sldLayoutId id="2147483674" r:id="rId5"/>
    <p:sldLayoutId id="2147483662" r:id="rId6"/>
    <p:sldLayoutId id="2147483675" r:id="rId7"/>
    <p:sldLayoutId id="2147483676" r:id="rId8"/>
    <p:sldLayoutId id="2147483681" r:id="rId9"/>
    <p:sldLayoutId id="2147483661" r:id="rId10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6" userDrawn="1">
          <p15:clr>
            <a:srgbClr val="F26B43"/>
          </p15:clr>
        </p15:guide>
        <p15:guide id="3" orient="horz" pos="4996" userDrawn="1">
          <p15:clr>
            <a:srgbClr val="F26B43"/>
          </p15:clr>
        </p15:guide>
        <p15:guide id="4" pos="9008" userDrawn="1">
          <p15:clr>
            <a:srgbClr val="F26B43"/>
          </p15:clr>
        </p15:guide>
        <p15:guide id="5" pos="344" userDrawn="1">
          <p15:clr>
            <a:srgbClr val="F26B43"/>
          </p15:clr>
        </p15:guide>
        <p15:guide id="6" orient="horz" pos="3817" userDrawn="1">
          <p15:clr>
            <a:srgbClr val="F26B43"/>
          </p15:clr>
        </p15:guide>
        <p15:guide id="7" pos="70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spaço Reservado para Imagem 16" descr="Pessoa com capacete de astronauta&#10;&#10;O conteúdo gerado por IA pode estar incorreto.">
            <a:extLst>
              <a:ext uri="{FF2B5EF4-FFF2-40B4-BE49-F238E27FC236}">
                <a16:creationId xmlns:a16="http://schemas.microsoft.com/office/drawing/2014/main" id="{8ED07000-28AC-1C3A-EAEB-C60525C9AC08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9" b="8419"/>
          <a:stretch>
            <a:fillRect/>
          </a:stretch>
        </p:blipFill>
        <p:spPr/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5C747DCD-C1E0-A9C3-6623-E57EE8A33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480" y="3232683"/>
            <a:ext cx="8347602" cy="1015632"/>
          </a:xfrm>
        </p:spPr>
        <p:txBody>
          <a:bodyPr/>
          <a:lstStyle/>
          <a:p>
            <a:r>
              <a:rPr lang="pt-BR" sz="6000" dirty="0" err="1">
                <a:solidFill>
                  <a:srgbClr val="2BDEFD"/>
                </a:solidFill>
              </a:rPr>
              <a:t>Databricks</a:t>
            </a:r>
            <a:endParaRPr lang="pt-BR" sz="6000" dirty="0">
              <a:solidFill>
                <a:srgbClr val="2BDEFD"/>
              </a:solidFill>
            </a:endParaRP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244E3D65-D58A-BFCF-18F4-1F1DE2C89E08}"/>
              </a:ext>
            </a:extLst>
          </p:cNvPr>
          <p:cNvSpPr>
            <a:spLocks noGrp="1"/>
          </p:cNvSpPr>
          <p:nvPr>
            <p:ph type="title" idx="3"/>
          </p:nvPr>
        </p:nvSpPr>
        <p:spPr>
          <a:xfrm>
            <a:off x="576480" y="4248315"/>
            <a:ext cx="5895360" cy="539220"/>
          </a:xfrm>
        </p:spPr>
        <p:txBody>
          <a:bodyPr/>
          <a:lstStyle/>
          <a:p>
            <a:r>
              <a:rPr lang="pt-BR" dirty="0"/>
              <a:t>Primeiros passos</a:t>
            </a: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CCA6021-5883-36F5-767D-F14EFF60A41A}"/>
              </a:ext>
            </a:extLst>
          </p:cNvPr>
          <p:cNvSpPr>
            <a:spLocks noGrp="1"/>
          </p:cNvSpPr>
          <p:nvPr>
            <p:ph type="title" idx="4"/>
          </p:nvPr>
        </p:nvSpPr>
        <p:spPr>
          <a:xfrm>
            <a:off x="576480" y="7384742"/>
            <a:ext cx="6300480" cy="406235"/>
          </a:xfrm>
        </p:spPr>
        <p:txBody>
          <a:bodyPr/>
          <a:lstStyle/>
          <a:p>
            <a:r>
              <a:rPr lang="pt-BR" b="1" dirty="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Instrutor(a):</a:t>
            </a:r>
            <a:r>
              <a:rPr lang="pt-BR" dirty="0">
                <a:solidFill>
                  <a:schemeClr val="lt1"/>
                </a:solidFill>
              </a:rPr>
              <a:t> </a:t>
            </a:r>
            <a:r>
              <a:rPr lang="pt-BR" dirty="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Henrique Frizo</a:t>
            </a:r>
            <a:endParaRPr lang="pt-BR" dirty="0"/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E117C933-D6ED-2720-8A13-1A4C229274F0}"/>
              </a:ext>
            </a:extLst>
          </p:cNvPr>
          <p:cNvGrpSpPr/>
          <p:nvPr/>
        </p:nvGrpSpPr>
        <p:grpSpPr>
          <a:xfrm>
            <a:off x="12253032" y="1145970"/>
            <a:ext cx="1845048" cy="172379"/>
            <a:chOff x="12047058" y="1292646"/>
            <a:chExt cx="1845048" cy="172379"/>
          </a:xfrm>
        </p:grpSpPr>
        <p:sp>
          <p:nvSpPr>
            <p:cNvPr id="13" name="Freeform 31">
              <a:extLst>
                <a:ext uri="{FF2B5EF4-FFF2-40B4-BE49-F238E27FC236}">
                  <a16:creationId xmlns:a16="http://schemas.microsoft.com/office/drawing/2014/main" id="{919A9118-1D8A-CBF3-F9F0-B18109172122}"/>
                </a:ext>
              </a:extLst>
            </p:cNvPr>
            <p:cNvSpPr/>
            <p:nvPr/>
          </p:nvSpPr>
          <p:spPr>
            <a:xfrm>
              <a:off x="12047058" y="1292646"/>
              <a:ext cx="172379" cy="172379"/>
            </a:xfrm>
            <a:custGeom>
              <a:avLst/>
              <a:gdLst/>
              <a:ahLst/>
              <a:cxnLst/>
              <a:rect l="l" t="t" r="r" b="b"/>
              <a:pathLst>
                <a:path w="229839" h="229839">
                  <a:moveTo>
                    <a:pt x="0" y="0"/>
                  </a:moveTo>
                  <a:lnTo>
                    <a:pt x="229839" y="0"/>
                  </a:lnTo>
                  <a:lnTo>
                    <a:pt x="229839" y="229839"/>
                  </a:lnTo>
                  <a:lnTo>
                    <a:pt x="0" y="2298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31" name="TextBox 32">
              <a:extLst>
                <a:ext uri="{FF2B5EF4-FFF2-40B4-BE49-F238E27FC236}">
                  <a16:creationId xmlns:a16="http://schemas.microsoft.com/office/drawing/2014/main" id="{DDB49108-EE04-8B7A-73B2-B9AECC55EAB1}"/>
                </a:ext>
              </a:extLst>
            </p:cNvPr>
            <p:cNvSpPr txBox="1"/>
            <p:nvPr/>
          </p:nvSpPr>
          <p:spPr>
            <a:xfrm>
              <a:off x="12318658" y="1302024"/>
              <a:ext cx="1573448" cy="1536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376"/>
                </a:lnSpc>
              </a:pPr>
              <a:r>
                <a:rPr lang="en-US" sz="983">
                  <a:solidFill>
                    <a:srgbClr val="2BDEFD"/>
                  </a:solidFill>
                  <a:latin typeface="Chakra Petch"/>
                  <a:ea typeface="Chakra Petch"/>
                  <a:cs typeface="Chakra Petch"/>
                  <a:sym typeface="Chakra Petch"/>
                </a:rPr>
                <a:t>IMAGEM GERADA COM I.A.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8940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2635D-8E2E-BA4E-8CF8-2E02F6650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7D4B28C5-F82F-943C-65CD-A53EA08F7C1D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4312AECC-0B7A-DFA9-447A-E5530A5786E1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BB571CD5-8727-CA7D-6DC5-BDCBC211383D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</a:t>
            </a:r>
            <a:r>
              <a:rPr lang="pt-BR" dirty="0" err="1">
                <a:solidFill>
                  <a:srgbClr val="2BDEFD"/>
                </a:solidFill>
              </a:rPr>
              <a:t>Workspace</a:t>
            </a:r>
            <a:r>
              <a:rPr lang="pt-BR" dirty="0">
                <a:solidFill>
                  <a:srgbClr val="2BDEFD"/>
                </a:solidFill>
              </a:rPr>
              <a:t> e organização</a:t>
            </a:r>
          </a:p>
        </p:txBody>
      </p:sp>
      <p:sp>
        <p:nvSpPr>
          <p:cNvPr id="4" name="Google Shape;229;p28">
            <a:extLst>
              <a:ext uri="{FF2B5EF4-FFF2-40B4-BE49-F238E27FC236}">
                <a16:creationId xmlns:a16="http://schemas.microsoft.com/office/drawing/2014/main" id="{00A98419-9ED5-678F-E480-DECB1F0456E1}"/>
              </a:ext>
            </a:extLst>
          </p:cNvPr>
          <p:cNvSpPr txBox="1">
            <a:spLocks/>
          </p:cNvSpPr>
          <p:nvPr/>
        </p:nvSpPr>
        <p:spPr>
          <a:xfrm>
            <a:off x="1857902" y="3165584"/>
            <a:ext cx="11371304" cy="3911428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"Te liberei o </a:t>
            </a:r>
            <a:r>
              <a:rPr lang="pt-BR" dirty="0" err="1"/>
              <a:t>workspace</a:t>
            </a:r>
            <a:r>
              <a:rPr lang="pt-BR" dirty="0"/>
              <a:t>, mas tem uma regra na </a:t>
            </a:r>
            <a:r>
              <a:rPr lang="pt-BR" dirty="0" err="1"/>
              <a:t>TechNova</a:t>
            </a:r>
            <a:r>
              <a:rPr lang="pt-BR" dirty="0"/>
              <a:t>: nada de bagunça. Já passei pelo trauma de abrir o ambiente de uma analista que saiu e encontrar 50 notebooks com nome 'teste_final_v3'. Antes de qualquer dado, vamos criar a estrutura do nosso projeto. Cinco minutos agora economizam horas depois.“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- </a:t>
            </a:r>
            <a:r>
              <a:rPr lang="pt-BR" dirty="0" err="1"/>
              <a:t>projeto_technova_rh</a:t>
            </a:r>
            <a:r>
              <a:rPr lang="pt-BR" dirty="0"/>
              <a:t>/</a:t>
            </a:r>
          </a:p>
          <a:p>
            <a:pPr marL="0" indent="0">
              <a:buNone/>
            </a:pPr>
            <a:r>
              <a:rPr lang="pt-BR" dirty="0"/>
              <a:t>   - 01_exploracao/</a:t>
            </a:r>
          </a:p>
          <a:p>
            <a:pPr marL="0" indent="0">
              <a:buNone/>
            </a:pPr>
            <a:r>
              <a:rPr lang="pt-BR" dirty="0"/>
              <a:t>   - 02_queries/</a:t>
            </a:r>
          </a:p>
          <a:p>
            <a:pPr marL="0" indent="0">
              <a:buNone/>
            </a:pPr>
            <a:r>
              <a:rPr lang="pt-BR" dirty="0"/>
              <a:t>   - 03_dashboards/</a:t>
            </a:r>
          </a:p>
          <a:p>
            <a:pPr marL="0" indent="0">
              <a:buNone/>
            </a:pPr>
            <a:r>
              <a:rPr lang="pt-BR" dirty="0"/>
              <a:t>   - _</a:t>
            </a:r>
            <a:r>
              <a:rPr lang="pt-BR" dirty="0" err="1"/>
              <a:t>arquivos_originais</a:t>
            </a:r>
            <a:r>
              <a:rPr lang="pt-BR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56294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F101A-AB8C-C902-0ED8-5FD71726E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6E569194-BC68-9028-196E-8928330BBD80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E923236D-C064-2D9E-1761-49007A0FD41A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4CE39965-7C5F-6FCD-EB70-113BDB5A4CFB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Notebooks e células</a:t>
            </a:r>
          </a:p>
        </p:txBody>
      </p:sp>
      <p:sp>
        <p:nvSpPr>
          <p:cNvPr id="4" name="Google Shape;229;p28">
            <a:extLst>
              <a:ext uri="{FF2B5EF4-FFF2-40B4-BE49-F238E27FC236}">
                <a16:creationId xmlns:a16="http://schemas.microsoft.com/office/drawing/2014/main" id="{DF14FB89-FDAB-12E1-7F4D-D67AC753E402}"/>
              </a:ext>
            </a:extLst>
          </p:cNvPr>
          <p:cNvSpPr txBox="1">
            <a:spLocks/>
          </p:cNvSpPr>
          <p:nvPr/>
        </p:nvSpPr>
        <p:spPr>
          <a:xfrm>
            <a:off x="1857902" y="3107880"/>
            <a:ext cx="11371304" cy="3542096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Vamos criar nosso primeiro notebook!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E vamos executar também um código:</a:t>
            </a:r>
          </a:p>
          <a:p>
            <a:pPr marL="0" indent="0">
              <a:buNone/>
            </a:pPr>
            <a:r>
              <a:rPr lang="pt-BR" dirty="0"/>
              <a:t> - SELECT 'Olá, </a:t>
            </a:r>
            <a:r>
              <a:rPr lang="pt-BR" dirty="0" err="1"/>
              <a:t>TechNova</a:t>
            </a:r>
            <a:r>
              <a:rPr lang="pt-BR" dirty="0"/>
              <a:t>!' AS mensagem;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Dá pra mudar a linguagem na célula?</a:t>
            </a:r>
          </a:p>
          <a:p>
            <a:pPr marL="0" indent="0">
              <a:buNone/>
            </a:pPr>
            <a:r>
              <a:rPr lang="pt-BR" dirty="0"/>
              <a:t> - %</a:t>
            </a:r>
            <a:r>
              <a:rPr lang="pt-BR" dirty="0" err="1"/>
              <a:t>python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print("Esta célula roda Python, mesmo o notebook sendo SQL")</a:t>
            </a:r>
          </a:p>
        </p:txBody>
      </p:sp>
    </p:spTree>
    <p:extLst>
      <p:ext uri="{BB962C8B-B14F-4D97-AF65-F5344CB8AC3E}">
        <p14:creationId xmlns:p14="http://schemas.microsoft.com/office/powerpoint/2010/main" val="367234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E9E7E-E149-F003-C3B4-1F7A7AE07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682F695E-B95D-F44C-463C-400E2BC5D7F7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411FA74A-8427-265A-CE22-296272DD9984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56F31006-28BF-3C2A-6257-5A9DD3D9F4FC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Clusters: o que são e como usar</a:t>
            </a:r>
          </a:p>
        </p:txBody>
      </p:sp>
      <p:sp>
        <p:nvSpPr>
          <p:cNvPr id="4" name="Google Shape;229;p28">
            <a:extLst>
              <a:ext uri="{FF2B5EF4-FFF2-40B4-BE49-F238E27FC236}">
                <a16:creationId xmlns:a16="http://schemas.microsoft.com/office/drawing/2014/main" id="{62979367-10AD-89C0-A359-5E93BBD21311}"/>
              </a:ext>
            </a:extLst>
          </p:cNvPr>
          <p:cNvSpPr txBox="1">
            <a:spLocks/>
          </p:cNvSpPr>
          <p:nvPr/>
        </p:nvSpPr>
        <p:spPr>
          <a:xfrm>
            <a:off x="1857902" y="3165584"/>
            <a:ext cx="11371304" cy="956773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O notebook é o volante do carro. O cluster é o motor. Sem motor, o volante não leva ninguém pra lugar nenhum.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006A6255-48E3-F8A8-6DE0-D7416AED8F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431" y="4359798"/>
            <a:ext cx="7611537" cy="263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3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E3FD3-F00C-DD11-ABB7-09DEB1376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0FA4B790-479E-2C30-33B2-3B18E6303451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55147CAF-66CC-FCAE-CF2D-391E88586B38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BE2F5205-21B7-EAE0-A3F0-DA0128269D53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</a:t>
            </a:r>
            <a:r>
              <a:rPr lang="pt-BR" dirty="0" err="1">
                <a:solidFill>
                  <a:srgbClr val="2BDEFD"/>
                </a:solidFill>
              </a:rPr>
              <a:t>Databricks</a:t>
            </a:r>
            <a:r>
              <a:rPr lang="pt-BR" dirty="0">
                <a:solidFill>
                  <a:srgbClr val="2BDEFD"/>
                </a:solidFill>
              </a:rPr>
              <a:t> SQL Warehouse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384FC1E4-6B01-E952-2EED-21F903202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092" y="3320131"/>
            <a:ext cx="9383434" cy="357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59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99386B-2340-BD1F-73A1-47690DC18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D255A874-84B4-9225-4642-BDA2C92159CB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8EDA660D-AAB2-B091-9A33-8C87807621A3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6CBADDB0-D9CB-B553-5554-3B9E0DEBCDA5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</a:t>
            </a:r>
            <a:r>
              <a:rPr lang="pt-BR" dirty="0" err="1">
                <a:solidFill>
                  <a:srgbClr val="2BDEFD"/>
                </a:solidFill>
              </a:rPr>
              <a:t>Databricks</a:t>
            </a:r>
            <a:r>
              <a:rPr lang="pt-BR" dirty="0">
                <a:solidFill>
                  <a:srgbClr val="2BDEFD"/>
                </a:solidFill>
              </a:rPr>
              <a:t> SQL Warehouse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E309B0EF-1C56-0DA6-C049-D2B585EDBF5A}"/>
              </a:ext>
            </a:extLst>
          </p:cNvPr>
          <p:cNvSpPr txBox="1">
            <a:spLocks/>
          </p:cNvSpPr>
          <p:nvPr/>
        </p:nvSpPr>
        <p:spPr>
          <a:xfrm>
            <a:off x="1857902" y="3267081"/>
            <a:ext cx="11371304" cy="1695437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SELECT </a:t>
            </a:r>
          </a:p>
          <a:p>
            <a:pPr marL="0" indent="0">
              <a:buNone/>
            </a:pPr>
            <a:r>
              <a:rPr lang="pt-BR" dirty="0"/>
              <a:t>  </a:t>
            </a:r>
            <a:r>
              <a:rPr lang="pt-BR" dirty="0" err="1"/>
              <a:t>current_date</a:t>
            </a:r>
            <a:r>
              <a:rPr lang="pt-BR" dirty="0"/>
              <a:t>() AS </a:t>
            </a:r>
            <a:r>
              <a:rPr lang="pt-BR" dirty="0" err="1"/>
              <a:t>data_hoje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'</a:t>
            </a:r>
            <a:r>
              <a:rPr lang="pt-BR" dirty="0" err="1"/>
              <a:t>TechNova</a:t>
            </a:r>
            <a:r>
              <a:rPr lang="pt-BR" dirty="0"/>
              <a:t>' AS empresa,</a:t>
            </a:r>
          </a:p>
          <a:p>
            <a:pPr marL="0" indent="0">
              <a:buNone/>
            </a:pPr>
            <a:r>
              <a:rPr lang="pt-BR" dirty="0"/>
              <a:t>  'Mariana Costa' AS solicitante;</a:t>
            </a:r>
          </a:p>
        </p:txBody>
      </p:sp>
    </p:spTree>
    <p:extLst>
      <p:ext uri="{BB962C8B-B14F-4D97-AF65-F5344CB8AC3E}">
        <p14:creationId xmlns:p14="http://schemas.microsoft.com/office/powerpoint/2010/main" val="317953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6F6A7-ED72-9DB2-045B-97875B464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8C7963FC-91EE-5BB9-22FB-1CC2EB3BF1BA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6FE8556B-97B7-3BBC-F073-C6750F6980C2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C69A157C-E1E3-8F0F-39D8-3FC09E8FC09D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Primeiros comandos com apoio de IA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D930A208-ABF4-1BC4-8938-4A0A8A48BC58}"/>
              </a:ext>
            </a:extLst>
          </p:cNvPr>
          <p:cNvSpPr txBox="1">
            <a:spLocks/>
          </p:cNvSpPr>
          <p:nvPr/>
        </p:nvSpPr>
        <p:spPr>
          <a:xfrm>
            <a:off x="1857902" y="3821079"/>
            <a:ext cx="11371304" cy="587441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- gere uma query que liste todas as tabelas disponíveis no catálogo </a:t>
            </a:r>
            <a:r>
              <a:rPr lang="pt-BR" dirty="0" err="1"/>
              <a:t>workspace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2268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3172F-0F45-93C1-7FF4-174935EE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BE42E427-B6E1-ABDA-9AC3-843A1533D852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28ED792B-9B22-CF8A-673C-2F2948895FE7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522F5AE4-B849-7198-6A8C-7E4DFB281619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Importando dados brutos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8A98DBA2-1B92-A0C9-EDEA-DBB0C4069870}"/>
              </a:ext>
            </a:extLst>
          </p:cNvPr>
          <p:cNvSpPr txBox="1">
            <a:spLocks/>
          </p:cNvSpPr>
          <p:nvPr/>
        </p:nvSpPr>
        <p:spPr>
          <a:xfrm>
            <a:off x="1857902" y="3498436"/>
            <a:ext cx="11371304" cy="1695437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Bom dia! Exportei do nosso sistema de RH o arquivo funcionarios_technova.csv com os dados de todos os 500 colaboradores. Está na sua mesa (no caso, em anexo). Sua primeira missão é subir esse arquivo para o </a:t>
            </a:r>
            <a:r>
              <a:rPr lang="pt-BR" dirty="0" err="1"/>
              <a:t>Databricks</a:t>
            </a:r>
            <a:r>
              <a:rPr lang="pt-BR" dirty="0"/>
              <a:t> e me confirmar que os dados estão lá."</a:t>
            </a:r>
          </a:p>
        </p:txBody>
      </p:sp>
    </p:spTree>
    <p:extLst>
      <p:ext uri="{BB962C8B-B14F-4D97-AF65-F5344CB8AC3E}">
        <p14:creationId xmlns:p14="http://schemas.microsoft.com/office/powerpoint/2010/main" val="391682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7D6D2-4E5D-8BE1-011F-42299F50A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6F5533B0-D22F-7E91-A5C3-AD6883829ECC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33D92119-C6E6-1238-E89C-F3B3C10E4FB1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DDC9E7D0-0D59-6E32-60EA-8CAECADB2A0C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Importando dados brutos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DC3CC3D5-51CB-D9B3-F90F-6F6F45A5EA12}"/>
              </a:ext>
            </a:extLst>
          </p:cNvPr>
          <p:cNvSpPr txBox="1">
            <a:spLocks/>
          </p:cNvSpPr>
          <p:nvPr/>
        </p:nvSpPr>
        <p:spPr>
          <a:xfrm>
            <a:off x="1857902" y="3313770"/>
            <a:ext cx="11371304" cy="2064769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Vamos para o notebook!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en-US" dirty="0"/>
              <a:t>SELECT COUNT(*) AS </a:t>
            </a:r>
            <a:r>
              <a:rPr lang="en-US" dirty="0" err="1"/>
              <a:t>total_funcionarios</a:t>
            </a:r>
            <a:r>
              <a:rPr lang="en-US" dirty="0"/>
              <a:t> FROM </a:t>
            </a:r>
            <a:r>
              <a:rPr lang="en-US" dirty="0" err="1"/>
              <a:t>workspace.default.funcionarios</a:t>
            </a:r>
            <a:r>
              <a:rPr lang="en-US" dirty="0"/>
              <a:t>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SELECT * FROM </a:t>
            </a:r>
            <a:r>
              <a:rPr lang="en-US" dirty="0" err="1"/>
              <a:t>workspace.default.funcionarios</a:t>
            </a:r>
            <a:r>
              <a:rPr lang="en-US" dirty="0"/>
              <a:t> LIMIT 5;</a:t>
            </a:r>
          </a:p>
        </p:txBody>
      </p:sp>
    </p:spTree>
    <p:extLst>
      <p:ext uri="{BB962C8B-B14F-4D97-AF65-F5344CB8AC3E}">
        <p14:creationId xmlns:p14="http://schemas.microsoft.com/office/powerpoint/2010/main" val="318738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70B61-6555-1821-443E-9D5757CE7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E452C4E8-5411-CC3F-4CF0-C3F7F3E94F76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A988B164-7365-0021-3403-A3BA64BC9221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32689E6D-7EA9-B563-F2E4-45AE550A04C2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Explorando dados com SQL e IA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D3239A72-C209-776F-AF66-5BCFAD490DA8}"/>
              </a:ext>
            </a:extLst>
          </p:cNvPr>
          <p:cNvSpPr txBox="1">
            <a:spLocks/>
          </p:cNvSpPr>
          <p:nvPr/>
        </p:nvSpPr>
        <p:spPr>
          <a:xfrm>
            <a:off x="1857902" y="3040436"/>
            <a:ext cx="11371304" cy="3911428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Vamos criar um novo notebook: 02_exploracao_inicial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en-US" dirty="0"/>
              <a:t>Quantas </a:t>
            </a:r>
            <a:r>
              <a:rPr lang="en-US" dirty="0" err="1"/>
              <a:t>linhas</a:t>
            </a:r>
            <a:r>
              <a:rPr lang="en-US" dirty="0"/>
              <a:t> e </a:t>
            </a:r>
            <a:r>
              <a:rPr lang="en-US" dirty="0" err="1"/>
              <a:t>quantas</a:t>
            </a:r>
            <a:r>
              <a:rPr lang="en-US" dirty="0"/>
              <a:t> </a:t>
            </a:r>
            <a:r>
              <a:rPr lang="en-US" dirty="0" err="1"/>
              <a:t>colunas</a:t>
            </a:r>
            <a:r>
              <a:rPr lang="en-US" dirty="0"/>
              <a:t>?</a:t>
            </a:r>
          </a:p>
          <a:p>
            <a:pPr marL="0" indent="0">
              <a:buNone/>
            </a:pPr>
            <a:r>
              <a:rPr lang="en-US" dirty="0"/>
              <a:t>SELECT COUNT(*) AS </a:t>
            </a:r>
            <a:r>
              <a:rPr lang="en-US" dirty="0" err="1"/>
              <a:t>total_linhas</a:t>
            </a:r>
            <a:r>
              <a:rPr lang="en-US" dirty="0"/>
              <a:t> FROM </a:t>
            </a:r>
            <a:r>
              <a:rPr lang="en-US" dirty="0" err="1"/>
              <a:t>workspace.default.funcionarios</a:t>
            </a:r>
            <a:r>
              <a:rPr lang="en-US" dirty="0"/>
              <a:t>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pt-BR" dirty="0"/>
              <a:t>IA: Como descobrir o nome e tipo de cada coluna da tabela funcionários</a:t>
            </a:r>
          </a:p>
          <a:p>
            <a:pPr marL="0" indent="0">
              <a:buNone/>
            </a:pPr>
            <a:r>
              <a:rPr lang="pt-BR" dirty="0"/>
              <a:t>Quais departamentos temos?</a:t>
            </a:r>
          </a:p>
          <a:p>
            <a:pPr marL="0" indent="0">
              <a:buNone/>
            </a:pPr>
            <a:r>
              <a:rPr lang="pt-BR" dirty="0"/>
              <a:t>Qual o período coberto pelos dados?</a:t>
            </a:r>
          </a:p>
          <a:p>
            <a:pPr marL="0" indent="0">
              <a:buNone/>
            </a:pPr>
            <a:r>
              <a:rPr lang="pt-BR" dirty="0"/>
              <a:t>Tem dados faltantes?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10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21631-1825-0812-3406-9FC9512DF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9C4C6B8C-8507-7D45-603E-5C2CD1006099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5E380711-48A1-8128-62B1-9371B35602AD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D7AFC9C6-D940-74C8-E180-D0AB9EE16E12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Visualizações nativas do </a:t>
            </a:r>
            <a:r>
              <a:rPr lang="pt-BR" dirty="0" err="1">
                <a:solidFill>
                  <a:srgbClr val="2BDEFD"/>
                </a:solidFill>
              </a:rPr>
              <a:t>Databricks</a:t>
            </a:r>
            <a:endParaRPr lang="pt-BR" dirty="0">
              <a:solidFill>
                <a:srgbClr val="2BDEFD"/>
              </a:solidFill>
            </a:endParaRP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AEF82AF2-E398-6F6C-7F2D-85B400933B93}"/>
              </a:ext>
            </a:extLst>
          </p:cNvPr>
          <p:cNvSpPr txBox="1">
            <a:spLocks/>
          </p:cNvSpPr>
          <p:nvPr/>
        </p:nvSpPr>
        <p:spPr>
          <a:xfrm>
            <a:off x="1857902" y="3727169"/>
            <a:ext cx="11371304" cy="1326105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"Excelente exploração! Agora preciso de algo visual para mostrar na reunião de hoje à tarde. Não quero passar 30 minutos no Power BI — quero ver os números virarem gráficos aqui mesmo. Faz isso pra mim?"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36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>
          <a:extLst>
            <a:ext uri="{FF2B5EF4-FFF2-40B4-BE49-F238E27FC236}">
              <a16:creationId xmlns:a16="http://schemas.microsoft.com/office/drawing/2014/main" id="{827D9D97-9DD2-A1B7-B3DB-FB943265C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7">
            <a:extLst>
              <a:ext uri="{FF2B5EF4-FFF2-40B4-BE49-F238E27FC236}">
                <a16:creationId xmlns:a16="http://schemas.microsoft.com/office/drawing/2014/main" id="{A762E47E-9DC3-5ACE-D0FA-0E78CC20F6B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1999" y="2185520"/>
            <a:ext cx="10555813" cy="1071014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/>
          <a:p>
            <a:r>
              <a:rPr lang="pt-BR" dirty="0"/>
              <a:t>O QUE É O </a:t>
            </a:r>
            <a:r>
              <a:rPr lang="pt-BR" dirty="0">
                <a:solidFill>
                  <a:srgbClr val="2BDEFD"/>
                </a:solidFill>
              </a:rPr>
              <a:t>DATABRICKS</a:t>
            </a:r>
          </a:p>
        </p:txBody>
      </p:sp>
      <p:sp>
        <p:nvSpPr>
          <p:cNvPr id="223" name="Google Shape;223;p27">
            <a:extLst>
              <a:ext uri="{FF2B5EF4-FFF2-40B4-BE49-F238E27FC236}">
                <a16:creationId xmlns:a16="http://schemas.microsoft.com/office/drawing/2014/main" id="{04EA7D32-8C43-DE82-7603-FDC9BE9C3B2A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1152000" y="1412240"/>
            <a:ext cx="8250240" cy="738615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/>
          <a:p>
            <a:r>
              <a:rPr lang="pt-BR" dirty="0">
                <a:solidFill>
                  <a:srgbClr val="2BDEFD"/>
                </a:solidFill>
              </a:rPr>
              <a:t>// Você sabe?_</a:t>
            </a:r>
            <a:endParaRPr dirty="0">
              <a:solidFill>
                <a:srgbClr val="2BDEFD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5E0A1D0-35E5-6805-CD78-D454DD7B0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5294" y="2922088"/>
            <a:ext cx="10279812" cy="530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88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23127-D7EF-82C6-9FB6-66FD4B25C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A807D030-030B-72A1-8FB3-2C39966AB38A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42B89F8E-B1F9-CBDC-5460-801AA4F3453D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B5586431-EF39-B924-0036-9BC4E30EDFDC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Visualizações nativas do </a:t>
            </a:r>
            <a:r>
              <a:rPr lang="pt-BR" dirty="0" err="1">
                <a:solidFill>
                  <a:srgbClr val="2BDEFD"/>
                </a:solidFill>
              </a:rPr>
              <a:t>Databricks</a:t>
            </a:r>
            <a:endParaRPr lang="pt-BR" dirty="0">
              <a:solidFill>
                <a:srgbClr val="2BDEFD"/>
              </a:solidFill>
            </a:endParaRP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34F4D3E9-AF98-54ED-5CF4-21E814BD644A}"/>
              </a:ext>
            </a:extLst>
          </p:cNvPr>
          <p:cNvSpPr txBox="1">
            <a:spLocks/>
          </p:cNvSpPr>
          <p:nvPr/>
        </p:nvSpPr>
        <p:spPr>
          <a:xfrm>
            <a:off x="1857902" y="3173171"/>
            <a:ext cx="11371304" cy="2434101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SELECT </a:t>
            </a:r>
          </a:p>
          <a:p>
            <a:pPr marL="0" indent="0">
              <a:buNone/>
            </a:pPr>
            <a:r>
              <a:rPr lang="pt-BR" dirty="0"/>
              <a:t>  departamento,</a:t>
            </a:r>
          </a:p>
          <a:p>
            <a:pPr marL="0" indent="0">
              <a:buNone/>
            </a:pPr>
            <a:r>
              <a:rPr lang="pt-BR" dirty="0"/>
              <a:t>  COUNT(*) AS </a:t>
            </a:r>
            <a:r>
              <a:rPr lang="pt-BR" dirty="0" err="1"/>
              <a:t>qtd_funcionarios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FROM </a:t>
            </a:r>
            <a:r>
              <a:rPr lang="pt-BR" dirty="0" err="1"/>
              <a:t>workspace.default.funcionarios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GROUP BY departamento</a:t>
            </a:r>
          </a:p>
          <a:p>
            <a:pPr marL="0" indent="0">
              <a:buNone/>
            </a:pPr>
            <a:r>
              <a:rPr lang="pt-BR" dirty="0"/>
              <a:t>ORDER BY </a:t>
            </a:r>
            <a:r>
              <a:rPr lang="pt-BR" dirty="0" err="1"/>
              <a:t>qtd_funcionarios</a:t>
            </a:r>
            <a:r>
              <a:rPr lang="pt-BR" dirty="0"/>
              <a:t> DESC;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18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D8A746-B498-6EE2-0867-131DD2EED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ACA34405-F700-30E1-8F60-F62C3D0D5756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8E3E206A-2C6C-4C8C-F1DD-152DDFA2C1AF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C8C4CF2C-F38A-6476-B484-B2F92B47DD36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Visualizações nativas do </a:t>
            </a:r>
            <a:r>
              <a:rPr lang="pt-BR" dirty="0" err="1">
                <a:solidFill>
                  <a:srgbClr val="2BDEFD"/>
                </a:solidFill>
              </a:rPr>
              <a:t>Databricks</a:t>
            </a:r>
            <a:endParaRPr lang="pt-BR" dirty="0">
              <a:solidFill>
                <a:srgbClr val="2BDEFD"/>
              </a:solidFill>
            </a:endParaRP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52596F35-37F2-8BA1-0F56-FE599F24A9AD}"/>
              </a:ext>
            </a:extLst>
          </p:cNvPr>
          <p:cNvSpPr txBox="1">
            <a:spLocks/>
          </p:cNvSpPr>
          <p:nvPr/>
        </p:nvSpPr>
        <p:spPr>
          <a:xfrm>
            <a:off x="1857902" y="3357837"/>
            <a:ext cx="11371304" cy="2064769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en-US" dirty="0"/>
              <a:t>SELECT </a:t>
            </a:r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dirty="0" err="1"/>
              <a:t>genero</a:t>
            </a:r>
            <a:r>
              <a:rPr lang="en-US" dirty="0"/>
              <a:t>,</a:t>
            </a:r>
          </a:p>
          <a:p>
            <a:pPr marL="0" indent="0">
              <a:buNone/>
            </a:pPr>
            <a:r>
              <a:rPr lang="en-US" dirty="0"/>
              <a:t>  COUNT(*) AS qtd</a:t>
            </a:r>
          </a:p>
          <a:p>
            <a:pPr marL="0" indent="0">
              <a:buNone/>
            </a:pPr>
            <a:r>
              <a:rPr lang="en-US" dirty="0"/>
              <a:t>FROM </a:t>
            </a:r>
            <a:r>
              <a:rPr lang="en-US" dirty="0" err="1"/>
              <a:t>workspace.default.funcionarios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GROUP BY </a:t>
            </a:r>
            <a:r>
              <a:rPr lang="en-US" dirty="0" err="1"/>
              <a:t>genero</a:t>
            </a:r>
            <a:r>
              <a:rPr lang="en-US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35943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25198-5B02-985D-7FEB-5ED0C8AAA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44DD232E-A4BD-5399-5792-9F7375091F9C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A40A4AEA-E444-7381-CE3C-D050E9B91869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969682ED-DFED-EC7C-E169-81B7609910E9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Primeiros insights e interpretação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CD2E7FED-98D0-ACD9-118C-8318DA539722}"/>
              </a:ext>
            </a:extLst>
          </p:cNvPr>
          <p:cNvSpPr txBox="1">
            <a:spLocks/>
          </p:cNvSpPr>
          <p:nvPr/>
        </p:nvSpPr>
        <p:spPr>
          <a:xfrm>
            <a:off x="1857902" y="3727169"/>
            <a:ext cx="11371304" cy="1326105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"Os gráficos estão lindos, mas a diretoria não quer cores. Quer respostas. A pergunta que eles vão me fazer amanhã: 'Mariana, qual o nosso turnover? Algum departamento perde mais gente?'. Me ajuda a montar essa resposta?"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04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D0A067-9F9E-A43D-3FA4-8E1888C1F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3DA1375F-D500-A5CC-A782-5C65D0175BD1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10555585-AF07-9A8E-BDD0-259FABEF0312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35D75DC5-042A-D55A-E129-501DBE331BE3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Primeiros insights e interpretação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DC484C80-FB35-7128-7D77-2642469BB8EF}"/>
              </a:ext>
            </a:extLst>
          </p:cNvPr>
          <p:cNvSpPr txBox="1">
            <a:spLocks/>
          </p:cNvSpPr>
          <p:nvPr/>
        </p:nvSpPr>
        <p:spPr>
          <a:xfrm>
            <a:off x="1857902" y="3165584"/>
            <a:ext cx="11371304" cy="3172764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Calculando o </a:t>
            </a:r>
            <a:r>
              <a:rPr lang="pt-BR" dirty="0" err="1"/>
              <a:t>TurnOver</a:t>
            </a:r>
            <a:endParaRPr lang="pt-BR" dirty="0"/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SELECT </a:t>
            </a:r>
          </a:p>
          <a:p>
            <a:pPr marL="0" indent="0">
              <a:buNone/>
            </a:pPr>
            <a:r>
              <a:rPr lang="pt-BR" dirty="0"/>
              <a:t>  COUNT(*) AS </a:t>
            </a:r>
            <a:r>
              <a:rPr lang="pt-BR" dirty="0" err="1"/>
              <a:t>total_historico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COUNT(</a:t>
            </a:r>
            <a:r>
              <a:rPr lang="pt-BR" dirty="0" err="1"/>
              <a:t>data_desligamento</a:t>
            </a:r>
            <a:r>
              <a:rPr lang="pt-BR" dirty="0"/>
              <a:t>) AS </a:t>
            </a:r>
            <a:r>
              <a:rPr lang="pt-BR" dirty="0" err="1"/>
              <a:t>total_desligados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ROUND(COUNT(</a:t>
            </a:r>
            <a:r>
              <a:rPr lang="pt-BR" dirty="0" err="1"/>
              <a:t>data_desligamento</a:t>
            </a:r>
            <a:r>
              <a:rPr lang="pt-BR" dirty="0"/>
              <a:t>) * 100.0 / COUNT(*), 2) AS </a:t>
            </a:r>
            <a:r>
              <a:rPr lang="pt-BR" dirty="0" err="1"/>
              <a:t>turnover_percentual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FROM </a:t>
            </a:r>
            <a:r>
              <a:rPr lang="pt-BR" dirty="0" err="1"/>
              <a:t>workspace.default.funcionarios</a:t>
            </a:r>
            <a:r>
              <a:rPr lang="pt-BR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78255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22F58-0804-999E-4DF3-03577D312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795A34CA-4903-876D-4B1F-3A9DB16ED3C5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8D4EB574-494E-1F30-6B3C-900A679D8B58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B946AEFA-ED9A-71BA-DF82-4AA5E12B2198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Primeiros insights e interpretação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94285060-17D9-014A-E724-A3AA78615339}"/>
              </a:ext>
            </a:extLst>
          </p:cNvPr>
          <p:cNvSpPr txBox="1">
            <a:spLocks/>
          </p:cNvSpPr>
          <p:nvPr/>
        </p:nvSpPr>
        <p:spPr>
          <a:xfrm>
            <a:off x="1857902" y="3357837"/>
            <a:ext cx="11371304" cy="2064769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Crie uma query que calcule o turnover por departamento, ordenado do maior para o menor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E bora colocar em um gráfico!</a:t>
            </a:r>
          </a:p>
        </p:txBody>
      </p:sp>
    </p:spTree>
    <p:extLst>
      <p:ext uri="{BB962C8B-B14F-4D97-AF65-F5344CB8AC3E}">
        <p14:creationId xmlns:p14="http://schemas.microsoft.com/office/powerpoint/2010/main" val="290421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D8C771-11B4-5FE4-A351-02DBBD567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03D6F39A-F575-EC46-4B18-4A39FBB817DD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9686CE43-80F6-2A3D-418B-01488A2D1BB3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FC504B8A-8157-9A2B-AE1B-36CF74253A5A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SQL no contexto do </a:t>
            </a:r>
            <a:r>
              <a:rPr lang="pt-BR" dirty="0" err="1">
                <a:solidFill>
                  <a:srgbClr val="2BDEFD"/>
                </a:solidFill>
              </a:rPr>
              <a:t>Databricks</a:t>
            </a:r>
            <a:endParaRPr lang="pt-BR" dirty="0">
              <a:solidFill>
                <a:srgbClr val="2BDEFD"/>
              </a:solidFill>
            </a:endParaRP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34551EB2-BEEB-CD5B-F3B7-335E4F674FDB}"/>
              </a:ext>
            </a:extLst>
          </p:cNvPr>
          <p:cNvSpPr txBox="1">
            <a:spLocks/>
          </p:cNvSpPr>
          <p:nvPr/>
        </p:nvSpPr>
        <p:spPr>
          <a:xfrm>
            <a:off x="2728234" y="1810622"/>
            <a:ext cx="11371304" cy="1326105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O </a:t>
            </a:r>
            <a:r>
              <a:rPr lang="pt-BR" dirty="0" err="1"/>
              <a:t>Databricks</a:t>
            </a:r>
            <a:r>
              <a:rPr lang="pt-BR" dirty="0"/>
              <a:t> usa o Spark SQL — uma versão do SQL otimizada para processar grandes volumes de dados em paralelo. Para você, analista, 95% é igual ao SQL Server ou MySQL. Os 5% restantes são o que vamos ver agora.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A913125-56BD-333B-41CF-0568B47B8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930" y="3376612"/>
            <a:ext cx="9602540" cy="369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01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856F1B-03F7-434B-9EA9-081507221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C045C5ED-A98A-B325-1FD4-A6B3A5387446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4D6FE617-78E8-89BF-798C-3E38B6BEB690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3F80A435-94D8-53F2-1B24-1C7E86985A85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SQL no contexto do </a:t>
            </a:r>
            <a:r>
              <a:rPr lang="pt-BR" dirty="0" err="1">
                <a:solidFill>
                  <a:srgbClr val="2BDEFD"/>
                </a:solidFill>
              </a:rPr>
              <a:t>Databricks</a:t>
            </a:r>
            <a:endParaRPr lang="pt-BR" dirty="0">
              <a:solidFill>
                <a:srgbClr val="2BDEFD"/>
              </a:solidFill>
            </a:endParaRP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E66985C7-11D8-838C-B845-3313FCB8910B}"/>
              </a:ext>
            </a:extLst>
          </p:cNvPr>
          <p:cNvSpPr txBox="1">
            <a:spLocks/>
          </p:cNvSpPr>
          <p:nvPr/>
        </p:nvSpPr>
        <p:spPr>
          <a:xfrm>
            <a:off x="3047723" y="1740071"/>
            <a:ext cx="11371304" cy="5758088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Vamos para o SQL Editor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-- 1. Funções de data atuais</a:t>
            </a:r>
          </a:p>
          <a:p>
            <a:pPr marL="0" indent="0">
              <a:buNone/>
            </a:pPr>
            <a:r>
              <a:rPr lang="pt-BR" dirty="0"/>
              <a:t>SELECT </a:t>
            </a:r>
            <a:r>
              <a:rPr lang="pt-BR" dirty="0" err="1"/>
              <a:t>current_date</a:t>
            </a:r>
            <a:r>
              <a:rPr lang="pt-BR" dirty="0"/>
              <a:t>(), </a:t>
            </a:r>
            <a:r>
              <a:rPr lang="pt-BR" dirty="0" err="1"/>
              <a:t>current_timestamp</a:t>
            </a:r>
            <a:r>
              <a:rPr lang="pt-BR" dirty="0"/>
              <a:t>();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-- 2. Limite de linhas (TOP não funciona aqui!)</a:t>
            </a:r>
          </a:p>
          <a:p>
            <a:pPr marL="0" indent="0">
              <a:buNone/>
            </a:pPr>
            <a:r>
              <a:rPr lang="pt-BR" dirty="0"/>
              <a:t>SELECT * FROM </a:t>
            </a:r>
            <a:r>
              <a:rPr lang="pt-BR" dirty="0" err="1"/>
              <a:t>workspace.default.funcionarios</a:t>
            </a:r>
            <a:r>
              <a:rPr lang="pt-BR" dirty="0"/>
              <a:t> LIMIT 5;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-- 3. Diferença de datas (sintaxe diferente do SQL Server)</a:t>
            </a:r>
          </a:p>
          <a:p>
            <a:pPr marL="0" indent="0">
              <a:buNone/>
            </a:pPr>
            <a:r>
              <a:rPr lang="pt-BR" dirty="0"/>
              <a:t>SELECT </a:t>
            </a:r>
          </a:p>
          <a:p>
            <a:pPr marL="0" indent="0">
              <a:buNone/>
            </a:pPr>
            <a:r>
              <a:rPr lang="pt-BR" dirty="0"/>
              <a:t>  </a:t>
            </a:r>
            <a:r>
              <a:rPr lang="pt-BR" dirty="0" err="1"/>
              <a:t>nome_completo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</a:t>
            </a:r>
            <a:r>
              <a:rPr lang="pt-BR" dirty="0" err="1"/>
              <a:t>data_admissao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DATEDIFF(</a:t>
            </a:r>
            <a:r>
              <a:rPr lang="pt-BR" dirty="0" err="1"/>
              <a:t>current_date</a:t>
            </a:r>
            <a:r>
              <a:rPr lang="pt-BR" dirty="0"/>
              <a:t>(), </a:t>
            </a:r>
            <a:r>
              <a:rPr lang="pt-BR" dirty="0" err="1"/>
              <a:t>data_admissao</a:t>
            </a:r>
            <a:r>
              <a:rPr lang="pt-BR" dirty="0"/>
              <a:t>) AS </a:t>
            </a:r>
            <a:r>
              <a:rPr lang="pt-BR" dirty="0" err="1"/>
              <a:t>dias_de_casa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FROM </a:t>
            </a:r>
            <a:r>
              <a:rPr lang="pt-BR" dirty="0" err="1"/>
              <a:t>workspace.default.funcionarios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LIMIT 5;</a:t>
            </a:r>
          </a:p>
        </p:txBody>
      </p:sp>
    </p:spTree>
    <p:extLst>
      <p:ext uri="{BB962C8B-B14F-4D97-AF65-F5344CB8AC3E}">
        <p14:creationId xmlns:p14="http://schemas.microsoft.com/office/powerpoint/2010/main" val="399381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E9EC9-5069-79DB-6839-75531EFD1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E2B4AA0B-1992-A42A-E957-BA6C3D4D43E7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DB86306A-523A-5E44-B5FB-F8EF6F19AC6A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EFD31E22-6F7A-50BA-0AA8-85771F98C24E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SQL no contexto do </a:t>
            </a:r>
            <a:r>
              <a:rPr lang="pt-BR" dirty="0" err="1">
                <a:solidFill>
                  <a:srgbClr val="2BDEFD"/>
                </a:solidFill>
              </a:rPr>
              <a:t>Databricks</a:t>
            </a:r>
            <a:endParaRPr lang="pt-BR" dirty="0">
              <a:solidFill>
                <a:srgbClr val="2BDEFD"/>
              </a:solidFill>
            </a:endParaRP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2D10081D-5C9A-71B9-C253-78B687C2DA47}"/>
              </a:ext>
            </a:extLst>
          </p:cNvPr>
          <p:cNvSpPr txBox="1">
            <a:spLocks/>
          </p:cNvSpPr>
          <p:nvPr/>
        </p:nvSpPr>
        <p:spPr>
          <a:xfrm>
            <a:off x="2992639" y="2241305"/>
            <a:ext cx="11371304" cy="587441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O </a:t>
            </a:r>
            <a:r>
              <a:rPr lang="pt-BR" dirty="0" err="1"/>
              <a:t>Datacricks</a:t>
            </a:r>
            <a:r>
              <a:rPr lang="pt-BR" dirty="0"/>
              <a:t> é case-</a:t>
            </a:r>
            <a:r>
              <a:rPr lang="pt-BR" dirty="0" err="1"/>
              <a:t>insensitive</a:t>
            </a:r>
            <a:r>
              <a:rPr lang="pt-BR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6341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332A2-9D18-438E-8724-A50E29C0A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84B57E9F-FF97-D582-C526-D287CC71989D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70F333D9-9693-4558-18A4-94F7646CBA58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084FBDE2-7A7D-0422-DEF7-035B34EF6B29}"/>
              </a:ext>
            </a:extLst>
          </p:cNvPr>
          <p:cNvSpPr txBox="1">
            <a:spLocks/>
          </p:cNvSpPr>
          <p:nvPr/>
        </p:nvSpPr>
        <p:spPr>
          <a:xfrm>
            <a:off x="1446001" y="713364"/>
            <a:ext cx="12842875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Consultas com IA como par de programação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4D76BDC8-0864-8E69-3EC9-2912FD500B39}"/>
              </a:ext>
            </a:extLst>
          </p:cNvPr>
          <p:cNvSpPr txBox="1">
            <a:spLocks/>
          </p:cNvSpPr>
          <p:nvPr/>
        </p:nvSpPr>
        <p:spPr>
          <a:xfrm>
            <a:off x="1629548" y="3081882"/>
            <a:ext cx="11371304" cy="3542096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"Como classificar cada cargo como Junior, Pleno ou </a:t>
            </a:r>
            <a:r>
              <a:rPr lang="pt-BR" dirty="0" err="1"/>
              <a:t>Senior</a:t>
            </a:r>
            <a:r>
              <a:rPr lang="pt-BR" dirty="0"/>
              <a:t>, sem ter essa coluna no </a:t>
            </a:r>
            <a:r>
              <a:rPr lang="pt-BR" dirty="0" err="1"/>
              <a:t>dataset</a:t>
            </a:r>
            <a:r>
              <a:rPr lang="pt-BR" dirty="0"/>
              <a:t>?“ Vamos para o SQL Editor!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Tenho uma tabela chamada </a:t>
            </a:r>
            <a:r>
              <a:rPr lang="pt-BR" dirty="0" err="1"/>
              <a:t>workspace.default.funcionarios</a:t>
            </a:r>
            <a:r>
              <a:rPr lang="pt-BR" dirty="0"/>
              <a:t> com a coluna 'cargo'. </a:t>
            </a:r>
          </a:p>
          <a:p>
            <a:pPr marL="0" indent="0">
              <a:buNone/>
            </a:pPr>
            <a:r>
              <a:rPr lang="pt-BR" dirty="0"/>
              <a:t>Quero criar uma classificação de nível baseada no nome do cargo: </a:t>
            </a:r>
          </a:p>
          <a:p>
            <a:pPr marL="0" indent="0">
              <a:buNone/>
            </a:pPr>
            <a:r>
              <a:rPr lang="pt-BR" dirty="0"/>
              <a:t>se contém 'Junior' ou 'SDR' = Junior; </a:t>
            </a:r>
          </a:p>
          <a:p>
            <a:pPr marL="0" indent="0">
              <a:buNone/>
            </a:pPr>
            <a:r>
              <a:rPr lang="pt-BR" dirty="0"/>
              <a:t>se contém '</a:t>
            </a:r>
            <a:r>
              <a:rPr lang="pt-BR" dirty="0" err="1"/>
              <a:t>Senior</a:t>
            </a:r>
            <a:r>
              <a:rPr lang="pt-BR" dirty="0"/>
              <a:t>', 'Tech Lead', 'Coordenador', 'Gerente', 'Diretor' = </a:t>
            </a:r>
            <a:r>
              <a:rPr lang="pt-BR" dirty="0" err="1"/>
              <a:t>Senior</a:t>
            </a:r>
            <a:r>
              <a:rPr lang="pt-BR" dirty="0"/>
              <a:t>; </a:t>
            </a:r>
          </a:p>
          <a:p>
            <a:pPr marL="0" indent="0">
              <a:buNone/>
            </a:pPr>
            <a:r>
              <a:rPr lang="pt-BR" dirty="0"/>
              <a:t>todos os outros = Pleno. </a:t>
            </a:r>
          </a:p>
          <a:p>
            <a:pPr marL="0" indent="0">
              <a:buNone/>
            </a:pPr>
            <a:r>
              <a:rPr lang="pt-BR" dirty="0"/>
              <a:t>Me dê uma query usando CASE WHEN.</a:t>
            </a:r>
          </a:p>
        </p:txBody>
      </p:sp>
    </p:spTree>
    <p:extLst>
      <p:ext uri="{BB962C8B-B14F-4D97-AF65-F5344CB8AC3E}">
        <p14:creationId xmlns:p14="http://schemas.microsoft.com/office/powerpoint/2010/main" val="335977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AB499-01F3-331B-A549-B505FE3BC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EA0CC8BD-1311-FA1A-E2E5-9E8EC948E680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9AD8F970-32AC-6AD0-6B88-CB5469B67DE1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EC582957-B26B-1829-CEB2-AD2246F87E49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3107280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Consultas com IA como par de programação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50428053-CD04-B6B1-34F4-382F17B1E0B2}"/>
              </a:ext>
            </a:extLst>
          </p:cNvPr>
          <p:cNvSpPr txBox="1">
            <a:spLocks/>
          </p:cNvSpPr>
          <p:nvPr/>
        </p:nvSpPr>
        <p:spPr>
          <a:xfrm>
            <a:off x="1629548" y="3820545"/>
            <a:ext cx="11371304" cy="2064769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Próximo prompt:</a:t>
            </a:r>
          </a:p>
          <a:p>
            <a:pPr marL="0" indent="0">
              <a:buNone/>
            </a:pPr>
            <a:r>
              <a:rPr lang="pt-BR" dirty="0"/>
              <a:t>Agora calcule a média salarial por esse nível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Agora vamos pedir uma explicação:</a:t>
            </a:r>
          </a:p>
          <a:p>
            <a:pPr marL="0" indent="0">
              <a:buNone/>
            </a:pPr>
            <a:r>
              <a:rPr lang="pt-BR" dirty="0"/>
              <a:t>Me explique o que essa query faz, linha por linha</a:t>
            </a:r>
          </a:p>
        </p:txBody>
      </p:sp>
    </p:spTree>
    <p:extLst>
      <p:ext uri="{BB962C8B-B14F-4D97-AF65-F5344CB8AC3E}">
        <p14:creationId xmlns:p14="http://schemas.microsoft.com/office/powerpoint/2010/main" val="109311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>
          <a:extLst>
            <a:ext uri="{FF2B5EF4-FFF2-40B4-BE49-F238E27FC236}">
              <a16:creationId xmlns:a16="http://schemas.microsoft.com/office/drawing/2014/main" id="{C9A70563-425B-A53C-E640-4E99FF4CA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7">
            <a:extLst>
              <a:ext uri="{FF2B5EF4-FFF2-40B4-BE49-F238E27FC236}">
                <a16:creationId xmlns:a16="http://schemas.microsoft.com/office/drawing/2014/main" id="{51707C6F-F55D-5ECA-7975-EC646F91A78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1999" y="2185520"/>
            <a:ext cx="10555813" cy="1071014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/>
          <a:p>
            <a:r>
              <a:rPr lang="pt-BR" dirty="0">
                <a:solidFill>
                  <a:srgbClr val="2BDEFD"/>
                </a:solidFill>
              </a:rPr>
              <a:t>Quem usa DATABRICKS</a:t>
            </a:r>
          </a:p>
        </p:txBody>
      </p:sp>
      <p:sp>
        <p:nvSpPr>
          <p:cNvPr id="223" name="Google Shape;223;p27">
            <a:extLst>
              <a:ext uri="{FF2B5EF4-FFF2-40B4-BE49-F238E27FC236}">
                <a16:creationId xmlns:a16="http://schemas.microsoft.com/office/drawing/2014/main" id="{08C2CFCE-2CD1-8D51-DF2E-9BC0CA5418AF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1152000" y="1412240"/>
            <a:ext cx="8250240" cy="738615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/>
          <a:p>
            <a:r>
              <a:rPr lang="pt-BR" dirty="0">
                <a:solidFill>
                  <a:srgbClr val="2BDEFD"/>
                </a:solidFill>
              </a:rPr>
              <a:t>// Você sabe?_</a:t>
            </a:r>
            <a:endParaRPr dirty="0">
              <a:solidFill>
                <a:srgbClr val="2BDEFD"/>
              </a:solidFill>
            </a:endParaRP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57346A98-69FF-9885-21A9-7BC26EDA0889}"/>
              </a:ext>
            </a:extLst>
          </p:cNvPr>
          <p:cNvSpPr txBox="1">
            <a:spLocks/>
          </p:cNvSpPr>
          <p:nvPr/>
        </p:nvSpPr>
        <p:spPr>
          <a:xfrm>
            <a:off x="1151999" y="3931972"/>
            <a:ext cx="11371304" cy="956773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Brasil: iFood, Itaú, Magazine Luiza, Nubank, Stone, B3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  <a:latin typeface="Inter"/>
                <a:ea typeface="Inter"/>
                <a:cs typeface="Inter"/>
                <a:sym typeface="Inter"/>
              </a:rPr>
              <a:t>Mundo: Shell, Comcast, HSBC, Block (antiga Square), Adobe</a:t>
            </a:r>
            <a:endParaRPr lang="pt-BR" sz="2400" dirty="0">
              <a:solidFill>
                <a:schemeClr val="bg1"/>
              </a:solidFill>
              <a:latin typeface="Inter"/>
              <a:ea typeface="Inter"/>
              <a:sym typeface="Inter"/>
            </a:endParaRPr>
          </a:p>
        </p:txBody>
      </p:sp>
    </p:spTree>
    <p:extLst>
      <p:ext uri="{BB962C8B-B14F-4D97-AF65-F5344CB8AC3E}">
        <p14:creationId xmlns:p14="http://schemas.microsoft.com/office/powerpoint/2010/main" val="346899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4FE72-B75A-9122-5BA4-B690BD793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C1B233A6-C91C-AF8B-F01E-F04873683737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4D93F217-600A-DC9C-8883-BB54F1DB607B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F354E012-7BBF-DB95-686C-450C5F3B02C6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Filtros, agregações e </a:t>
            </a:r>
            <a:r>
              <a:rPr lang="pt-BR" dirty="0" err="1">
                <a:solidFill>
                  <a:srgbClr val="2BDEFD"/>
                </a:solidFill>
              </a:rPr>
              <a:t>joins</a:t>
            </a:r>
            <a:endParaRPr lang="pt-BR" dirty="0">
              <a:solidFill>
                <a:srgbClr val="2BDEFD"/>
              </a:solidFill>
            </a:endParaRP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2A62C893-92F4-6A90-14AA-6F03A0263FF1}"/>
              </a:ext>
            </a:extLst>
          </p:cNvPr>
          <p:cNvSpPr txBox="1">
            <a:spLocks/>
          </p:cNvSpPr>
          <p:nvPr/>
        </p:nvSpPr>
        <p:spPr>
          <a:xfrm>
            <a:off x="1629548" y="3635879"/>
            <a:ext cx="11371304" cy="2434101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"Subi mais um arquivo no </a:t>
            </a:r>
            <a:r>
              <a:rPr lang="pt-BR" dirty="0" err="1"/>
              <a:t>Databricks</a:t>
            </a:r>
            <a:r>
              <a:rPr lang="pt-BR" dirty="0"/>
              <a:t>: departamentos_technova.csv. Ele tem o orçamento de cada departamento. Quero cruzar isso com os funcionários para descobrir uma coisa: estamos gastando mais com salários do que o orçamento prevê? Isso é uma análise crítica.“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Bora adicionar ele no </a:t>
            </a:r>
            <a:r>
              <a:rPr lang="pt-BR" dirty="0" err="1"/>
              <a:t>Catalog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7723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D6C5D-5E75-97F4-C60A-91482DB9D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BB6543A3-D6AB-BED4-E50A-A78C2250A3AA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24C88699-B45C-84B7-0BBA-AA43F0CEEA2D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5D04AADA-4FC8-140E-FF69-1C4089CEC806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Filtros, agregações e </a:t>
            </a:r>
            <a:r>
              <a:rPr lang="pt-BR" dirty="0" err="1">
                <a:solidFill>
                  <a:srgbClr val="2BDEFD"/>
                </a:solidFill>
              </a:rPr>
              <a:t>joins</a:t>
            </a:r>
            <a:endParaRPr lang="pt-BR" dirty="0">
              <a:solidFill>
                <a:srgbClr val="2BDEFD"/>
              </a:solidFill>
            </a:endParaRP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F8BEBF6F-E82B-1B03-9EEE-CC03D994E031}"/>
              </a:ext>
            </a:extLst>
          </p:cNvPr>
          <p:cNvSpPr txBox="1">
            <a:spLocks/>
          </p:cNvSpPr>
          <p:nvPr/>
        </p:nvSpPr>
        <p:spPr>
          <a:xfrm>
            <a:off x="1629548" y="3635879"/>
            <a:ext cx="11371304" cy="2434101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Filtros: quem ainda está na empresa?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SELECT </a:t>
            </a:r>
            <a:r>
              <a:rPr lang="pt-BR" dirty="0" err="1"/>
              <a:t>nome_completo</a:t>
            </a:r>
            <a:r>
              <a:rPr lang="pt-BR" dirty="0"/>
              <a:t>, departamento, salario</a:t>
            </a:r>
          </a:p>
          <a:p>
            <a:pPr marL="0" indent="0">
              <a:buNone/>
            </a:pPr>
            <a:r>
              <a:rPr lang="pt-BR" dirty="0"/>
              <a:t>FROM </a:t>
            </a:r>
            <a:r>
              <a:rPr lang="pt-BR" dirty="0" err="1"/>
              <a:t>workspace.default.funcionarios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WHERE </a:t>
            </a:r>
            <a:r>
              <a:rPr lang="pt-BR" dirty="0" err="1"/>
              <a:t>data_desligamento</a:t>
            </a:r>
            <a:r>
              <a:rPr lang="pt-BR" dirty="0"/>
              <a:t> IS NULL</a:t>
            </a:r>
          </a:p>
          <a:p>
            <a:pPr marL="0" indent="0">
              <a:buNone/>
            </a:pPr>
            <a:r>
              <a:rPr lang="pt-BR" dirty="0"/>
              <a:t>LIMIT 10;</a:t>
            </a:r>
          </a:p>
        </p:txBody>
      </p:sp>
    </p:spTree>
    <p:extLst>
      <p:ext uri="{BB962C8B-B14F-4D97-AF65-F5344CB8AC3E}">
        <p14:creationId xmlns:p14="http://schemas.microsoft.com/office/powerpoint/2010/main" val="107990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C9A0B-EC18-0DCA-CC93-1985356E6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5E4056C9-EFC1-B53C-5752-1A425D755823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AA883139-2268-F23A-C14A-D1FBE63D5121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4EC23F50-E3EB-DB99-98C1-2D5C9D102C52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Filtros, agregações e </a:t>
            </a:r>
            <a:r>
              <a:rPr lang="pt-BR" dirty="0" err="1">
                <a:solidFill>
                  <a:srgbClr val="2BDEFD"/>
                </a:solidFill>
              </a:rPr>
              <a:t>joins</a:t>
            </a:r>
            <a:endParaRPr lang="pt-BR" dirty="0">
              <a:solidFill>
                <a:srgbClr val="2BDEFD"/>
              </a:solidFill>
            </a:endParaRP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3AA083C2-920A-EFF4-CF53-834939B4AF4E}"/>
              </a:ext>
            </a:extLst>
          </p:cNvPr>
          <p:cNvSpPr txBox="1">
            <a:spLocks/>
          </p:cNvSpPr>
          <p:nvPr/>
        </p:nvSpPr>
        <p:spPr>
          <a:xfrm>
            <a:off x="1629548" y="3016033"/>
            <a:ext cx="11371304" cy="4280760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Agregações: gasto total com folha por departamento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SELECT </a:t>
            </a:r>
          </a:p>
          <a:p>
            <a:pPr marL="0" indent="0">
              <a:buNone/>
            </a:pPr>
            <a:r>
              <a:rPr lang="pt-BR" dirty="0"/>
              <a:t>  departamento,</a:t>
            </a:r>
          </a:p>
          <a:p>
            <a:pPr marL="0" indent="0">
              <a:buNone/>
            </a:pPr>
            <a:r>
              <a:rPr lang="pt-BR" dirty="0"/>
              <a:t>  COUNT(*) AS </a:t>
            </a:r>
            <a:r>
              <a:rPr lang="pt-BR" dirty="0" err="1"/>
              <a:t>qtd_funcionarios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ROUND(SUM(salario), 2) AS </a:t>
            </a:r>
            <a:r>
              <a:rPr lang="pt-BR" dirty="0" err="1"/>
              <a:t>folha_mensal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ROUND(AVG(salario), 2) AS </a:t>
            </a:r>
            <a:r>
              <a:rPr lang="pt-BR" dirty="0" err="1"/>
              <a:t>salario_medio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FROM </a:t>
            </a:r>
            <a:r>
              <a:rPr lang="pt-BR" dirty="0" err="1"/>
              <a:t>workspace.default.funcionarios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WHERE </a:t>
            </a:r>
            <a:r>
              <a:rPr lang="pt-BR" dirty="0" err="1"/>
              <a:t>data_desligamento</a:t>
            </a:r>
            <a:r>
              <a:rPr lang="pt-BR" dirty="0"/>
              <a:t> IS NULL</a:t>
            </a:r>
          </a:p>
          <a:p>
            <a:pPr marL="0" indent="0">
              <a:buNone/>
            </a:pPr>
            <a:r>
              <a:rPr lang="pt-BR" dirty="0"/>
              <a:t>GROUP BY departamento</a:t>
            </a:r>
          </a:p>
          <a:p>
            <a:pPr marL="0" indent="0">
              <a:buNone/>
            </a:pPr>
            <a:r>
              <a:rPr lang="pt-BR" dirty="0"/>
              <a:t>ORDER BY </a:t>
            </a:r>
            <a:r>
              <a:rPr lang="pt-BR" dirty="0" err="1"/>
              <a:t>folha_mensal</a:t>
            </a:r>
            <a:r>
              <a:rPr lang="pt-BR" dirty="0"/>
              <a:t> DESC;</a:t>
            </a:r>
          </a:p>
        </p:txBody>
      </p:sp>
    </p:spTree>
    <p:extLst>
      <p:ext uri="{BB962C8B-B14F-4D97-AF65-F5344CB8AC3E}">
        <p14:creationId xmlns:p14="http://schemas.microsoft.com/office/powerpoint/2010/main" val="100970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E8977-55CD-F34A-BBEC-041F76D54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E1E9EA88-CD1A-0C33-0E6D-1C6C119A8620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44463800-54F0-F307-CB08-050B1D7C5898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E7386B28-2E61-C797-1A0E-298DBA81904C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Filtros, agregações e </a:t>
            </a:r>
            <a:r>
              <a:rPr lang="pt-BR" dirty="0" err="1">
                <a:solidFill>
                  <a:srgbClr val="2BDEFD"/>
                </a:solidFill>
              </a:rPr>
              <a:t>joins</a:t>
            </a:r>
            <a:endParaRPr lang="pt-BR" dirty="0">
              <a:solidFill>
                <a:srgbClr val="2BDEFD"/>
              </a:solidFill>
            </a:endParaRP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8D688A5E-25AA-186D-11C4-D1A74BDF5AC7}"/>
              </a:ext>
            </a:extLst>
          </p:cNvPr>
          <p:cNvSpPr txBox="1">
            <a:spLocks/>
          </p:cNvSpPr>
          <p:nvPr/>
        </p:nvSpPr>
        <p:spPr>
          <a:xfrm>
            <a:off x="2874454" y="1834074"/>
            <a:ext cx="11371304" cy="5388756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JOIN: cruzando funcionários com orçamento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SELECT </a:t>
            </a:r>
          </a:p>
          <a:p>
            <a:pPr marL="0" indent="0">
              <a:buNone/>
            </a:pPr>
            <a:r>
              <a:rPr lang="pt-BR" dirty="0"/>
              <a:t>  </a:t>
            </a:r>
            <a:r>
              <a:rPr lang="pt-BR" dirty="0" err="1"/>
              <a:t>f.departamento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ROUND(SUM(</a:t>
            </a:r>
            <a:r>
              <a:rPr lang="pt-BR" dirty="0" err="1"/>
              <a:t>f.salario</a:t>
            </a:r>
            <a:r>
              <a:rPr lang="pt-BR" dirty="0"/>
              <a:t>) * 12, 2) AS </a:t>
            </a:r>
            <a:r>
              <a:rPr lang="pt-BR" dirty="0" err="1"/>
              <a:t>gasto_anual_salarios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</a:t>
            </a:r>
            <a:r>
              <a:rPr lang="pt-BR" dirty="0" err="1"/>
              <a:t>d.orcamento_anual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ROUND(SUM(</a:t>
            </a:r>
            <a:r>
              <a:rPr lang="pt-BR" dirty="0" err="1"/>
              <a:t>f.salario</a:t>
            </a:r>
            <a:r>
              <a:rPr lang="pt-BR" dirty="0"/>
              <a:t>) * 12 / </a:t>
            </a:r>
            <a:r>
              <a:rPr lang="pt-BR" dirty="0" err="1"/>
              <a:t>d.orcamento_anual</a:t>
            </a:r>
            <a:r>
              <a:rPr lang="pt-BR" dirty="0"/>
              <a:t> * 100, 2) AS </a:t>
            </a:r>
            <a:r>
              <a:rPr lang="pt-BR" dirty="0" err="1"/>
              <a:t>pct_orcamento_usado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FROM </a:t>
            </a:r>
            <a:r>
              <a:rPr lang="pt-BR" dirty="0" err="1"/>
              <a:t>workspace.default.funcionarios</a:t>
            </a:r>
            <a:r>
              <a:rPr lang="pt-BR" dirty="0"/>
              <a:t> f</a:t>
            </a:r>
          </a:p>
          <a:p>
            <a:pPr marL="0" indent="0">
              <a:buNone/>
            </a:pPr>
            <a:r>
              <a:rPr lang="pt-BR" dirty="0"/>
              <a:t>INNER JOIN </a:t>
            </a:r>
            <a:r>
              <a:rPr lang="pt-BR" dirty="0" err="1"/>
              <a:t>workspace.default.departamentos</a:t>
            </a:r>
            <a:r>
              <a:rPr lang="pt-BR" dirty="0"/>
              <a:t> d </a:t>
            </a:r>
          </a:p>
          <a:p>
            <a:pPr marL="0" indent="0">
              <a:buNone/>
            </a:pPr>
            <a:r>
              <a:rPr lang="pt-BR" dirty="0"/>
              <a:t>  ON </a:t>
            </a:r>
            <a:r>
              <a:rPr lang="pt-BR" dirty="0" err="1"/>
              <a:t>f.departamento</a:t>
            </a:r>
            <a:r>
              <a:rPr lang="pt-BR" dirty="0"/>
              <a:t> = </a:t>
            </a:r>
            <a:r>
              <a:rPr lang="pt-BR" dirty="0" err="1"/>
              <a:t>d.departamento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WHERE </a:t>
            </a:r>
            <a:r>
              <a:rPr lang="pt-BR" dirty="0" err="1"/>
              <a:t>f.data_desligamento</a:t>
            </a:r>
            <a:r>
              <a:rPr lang="pt-BR" dirty="0"/>
              <a:t> IS NULL</a:t>
            </a:r>
          </a:p>
          <a:p>
            <a:pPr marL="0" indent="0">
              <a:buNone/>
            </a:pPr>
            <a:r>
              <a:rPr lang="pt-BR" dirty="0"/>
              <a:t>GROUP BY </a:t>
            </a:r>
            <a:r>
              <a:rPr lang="pt-BR" dirty="0" err="1"/>
              <a:t>f.departamento</a:t>
            </a:r>
            <a:r>
              <a:rPr lang="pt-BR" dirty="0"/>
              <a:t>, </a:t>
            </a:r>
            <a:r>
              <a:rPr lang="pt-BR" dirty="0" err="1"/>
              <a:t>d.orcamento_anual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ORDER BY </a:t>
            </a:r>
            <a:r>
              <a:rPr lang="pt-BR" dirty="0" err="1"/>
              <a:t>pct_orcamento_usado</a:t>
            </a:r>
            <a:r>
              <a:rPr lang="pt-BR" dirty="0"/>
              <a:t> DESC;</a:t>
            </a:r>
          </a:p>
        </p:txBody>
      </p:sp>
    </p:spTree>
    <p:extLst>
      <p:ext uri="{BB962C8B-B14F-4D97-AF65-F5344CB8AC3E}">
        <p14:creationId xmlns:p14="http://schemas.microsoft.com/office/powerpoint/2010/main" val="377880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BD83D4-594D-D2CF-1132-42F7090DD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26EE4E50-EEC5-1465-2001-836CC00610B8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CC3BE466-C023-1E63-D8F9-2C18BC378998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58CA9937-9D23-954E-432C-73038232065E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1454750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Criação e consulta de tabelas simples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CA5EF0A3-EDC5-1B17-4BBC-69DABC2C7111}"/>
              </a:ext>
            </a:extLst>
          </p:cNvPr>
          <p:cNvSpPr txBox="1">
            <a:spLocks/>
          </p:cNvSpPr>
          <p:nvPr/>
        </p:nvSpPr>
        <p:spPr>
          <a:xfrm>
            <a:off x="1857902" y="3493446"/>
            <a:ext cx="11371304" cy="1695437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“Suas análises estão excelentes, mas tem um problema: toda vez que eu ou um colega precisa do mesmo número, alguém roda a query de novo. Vamos resolver: salvar essas análises como tabelas. Aí qualquer um pode consultar direto, sem refazer o trabalho."</a:t>
            </a:r>
          </a:p>
        </p:txBody>
      </p:sp>
    </p:spTree>
    <p:extLst>
      <p:ext uri="{BB962C8B-B14F-4D97-AF65-F5344CB8AC3E}">
        <p14:creationId xmlns:p14="http://schemas.microsoft.com/office/powerpoint/2010/main" val="345154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4086D-7C4F-9883-6F93-CBC8D98FF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0BAB86BD-7ABB-FA54-2F6B-F86BECDCB958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D0D6403F-8F08-C328-7DD0-2F1A66E863CF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8733BC70-2C2C-2096-4208-96100B0F2741}"/>
              </a:ext>
            </a:extLst>
          </p:cNvPr>
          <p:cNvSpPr txBox="1">
            <a:spLocks/>
          </p:cNvSpPr>
          <p:nvPr/>
        </p:nvSpPr>
        <p:spPr>
          <a:xfrm>
            <a:off x="1446001" y="713364"/>
            <a:ext cx="11520851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Criação e consulta de tabelas simples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03932DD7-28A1-2775-79E5-5B7B6AC046FC}"/>
              </a:ext>
            </a:extLst>
          </p:cNvPr>
          <p:cNvSpPr txBox="1">
            <a:spLocks/>
          </p:cNvSpPr>
          <p:nvPr/>
        </p:nvSpPr>
        <p:spPr>
          <a:xfrm>
            <a:off x="2728234" y="2167201"/>
            <a:ext cx="11371304" cy="5758088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No SQL Editor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CREATE OR REPLACE TABLE </a:t>
            </a:r>
            <a:r>
              <a:rPr lang="pt-BR" dirty="0" err="1"/>
              <a:t>workspace.default.resumo_departamentos</a:t>
            </a:r>
            <a:r>
              <a:rPr lang="pt-BR" dirty="0"/>
              <a:t> AS</a:t>
            </a:r>
          </a:p>
          <a:p>
            <a:pPr marL="0" indent="0">
              <a:buNone/>
            </a:pPr>
            <a:r>
              <a:rPr lang="pt-BR" dirty="0"/>
              <a:t>SELECT </a:t>
            </a:r>
          </a:p>
          <a:p>
            <a:pPr marL="0" indent="0">
              <a:buNone/>
            </a:pPr>
            <a:r>
              <a:rPr lang="pt-BR" dirty="0"/>
              <a:t>  </a:t>
            </a:r>
            <a:r>
              <a:rPr lang="pt-BR" dirty="0" err="1"/>
              <a:t>f.departamento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COUNT(*) AS </a:t>
            </a:r>
            <a:r>
              <a:rPr lang="pt-BR" dirty="0" err="1"/>
              <a:t>qtd_ativos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ROUND(SUM(</a:t>
            </a:r>
            <a:r>
              <a:rPr lang="pt-BR" dirty="0" err="1"/>
              <a:t>f.salario</a:t>
            </a:r>
            <a:r>
              <a:rPr lang="pt-BR" dirty="0"/>
              <a:t>), 2) AS </a:t>
            </a:r>
            <a:r>
              <a:rPr lang="pt-BR" dirty="0" err="1"/>
              <a:t>folha_mensal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ROUND(AVG(</a:t>
            </a:r>
            <a:r>
              <a:rPr lang="pt-BR" dirty="0" err="1"/>
              <a:t>f.salario</a:t>
            </a:r>
            <a:r>
              <a:rPr lang="pt-BR" dirty="0"/>
              <a:t>), 2) AS </a:t>
            </a:r>
            <a:r>
              <a:rPr lang="pt-BR" dirty="0" err="1"/>
              <a:t>salario_medio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</a:t>
            </a:r>
            <a:r>
              <a:rPr lang="pt-BR" dirty="0" err="1"/>
              <a:t>d.orcamento_anual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</a:t>
            </a:r>
            <a:r>
              <a:rPr lang="pt-BR" dirty="0" err="1"/>
              <a:t>d.diretor_responsavel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FROM </a:t>
            </a:r>
            <a:r>
              <a:rPr lang="pt-BR" dirty="0" err="1"/>
              <a:t>workspace.default.funcionarios</a:t>
            </a:r>
            <a:r>
              <a:rPr lang="pt-BR" dirty="0"/>
              <a:t> f</a:t>
            </a:r>
          </a:p>
          <a:p>
            <a:pPr marL="0" indent="0">
              <a:buNone/>
            </a:pPr>
            <a:r>
              <a:rPr lang="pt-BR" dirty="0"/>
              <a:t>INNER JOIN </a:t>
            </a:r>
            <a:r>
              <a:rPr lang="pt-BR" dirty="0" err="1"/>
              <a:t>workspace.default.departamentos</a:t>
            </a:r>
            <a:r>
              <a:rPr lang="pt-BR" dirty="0"/>
              <a:t> d </a:t>
            </a:r>
          </a:p>
          <a:p>
            <a:pPr marL="0" indent="0">
              <a:buNone/>
            </a:pPr>
            <a:r>
              <a:rPr lang="pt-BR" dirty="0"/>
              <a:t>  ON </a:t>
            </a:r>
            <a:r>
              <a:rPr lang="pt-BR" dirty="0" err="1"/>
              <a:t>f.departamento</a:t>
            </a:r>
            <a:r>
              <a:rPr lang="pt-BR" dirty="0"/>
              <a:t> = </a:t>
            </a:r>
            <a:r>
              <a:rPr lang="pt-BR" dirty="0" err="1"/>
              <a:t>d.departamento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WHERE </a:t>
            </a:r>
            <a:r>
              <a:rPr lang="pt-BR" dirty="0" err="1"/>
              <a:t>f.data_desligamento</a:t>
            </a:r>
            <a:r>
              <a:rPr lang="pt-BR" dirty="0"/>
              <a:t> IS NULL</a:t>
            </a:r>
          </a:p>
          <a:p>
            <a:pPr marL="0" indent="0">
              <a:buNone/>
            </a:pPr>
            <a:r>
              <a:rPr lang="pt-BR" dirty="0"/>
              <a:t>GROUP BY </a:t>
            </a:r>
            <a:r>
              <a:rPr lang="pt-BR" dirty="0" err="1"/>
              <a:t>f.departamento</a:t>
            </a:r>
            <a:r>
              <a:rPr lang="pt-BR" dirty="0"/>
              <a:t>, </a:t>
            </a:r>
            <a:r>
              <a:rPr lang="pt-BR" dirty="0" err="1"/>
              <a:t>d.orcamento_anual</a:t>
            </a:r>
            <a:r>
              <a:rPr lang="pt-BR" dirty="0"/>
              <a:t>, </a:t>
            </a:r>
            <a:r>
              <a:rPr lang="pt-BR" dirty="0" err="1"/>
              <a:t>d.diretor_responsavel</a:t>
            </a:r>
            <a:r>
              <a:rPr lang="pt-BR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420111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8219C-8D88-CD09-C059-F2976A1CC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3EC97FFE-310F-FFA2-5A1B-804FB7366FBA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31F5A7B5-0F5D-44F3-0176-536BCBB6E5D5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94EF0C12-10DF-8F78-9B7B-EA8EF473537F}"/>
              </a:ext>
            </a:extLst>
          </p:cNvPr>
          <p:cNvSpPr txBox="1">
            <a:spLocks/>
          </p:cNvSpPr>
          <p:nvPr/>
        </p:nvSpPr>
        <p:spPr>
          <a:xfrm>
            <a:off x="1446001" y="713364"/>
            <a:ext cx="11371304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Criação e consulta de tabelas simples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8EB7C7FB-EB43-ECCC-D726-F960558D4CC5}"/>
              </a:ext>
            </a:extLst>
          </p:cNvPr>
          <p:cNvSpPr txBox="1">
            <a:spLocks/>
          </p:cNvSpPr>
          <p:nvPr/>
        </p:nvSpPr>
        <p:spPr>
          <a:xfrm>
            <a:off x="2728234" y="3644531"/>
            <a:ext cx="11371304" cy="2803433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Vamos consultar para ver se deu certo!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SELECT * FROM </a:t>
            </a:r>
            <a:r>
              <a:rPr lang="pt-BR" dirty="0" err="1"/>
              <a:t>workspace.default.resumo_departamentos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ORDER BY </a:t>
            </a:r>
            <a:r>
              <a:rPr lang="pt-BR" dirty="0" err="1"/>
              <a:t>folha_mensal</a:t>
            </a:r>
            <a:r>
              <a:rPr lang="pt-BR" dirty="0"/>
              <a:t> DESC;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Ela também aparece no </a:t>
            </a:r>
            <a:r>
              <a:rPr lang="pt-BR" dirty="0" err="1"/>
              <a:t>Catalog</a:t>
            </a:r>
            <a:r>
              <a:rPr lang="pt-BR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8791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D76EC-345D-E70E-B230-D1E115C7C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EA5A5E7F-700D-CB0D-DCED-F954C8F71B3C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ACEA9A18-8266-AE4F-9724-6C9DC581F3D6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1FBEA8BB-F228-1BCD-04A8-95B4E213CB42}"/>
              </a:ext>
            </a:extLst>
          </p:cNvPr>
          <p:cNvSpPr txBox="1">
            <a:spLocks/>
          </p:cNvSpPr>
          <p:nvPr/>
        </p:nvSpPr>
        <p:spPr>
          <a:xfrm>
            <a:off x="1446000" y="713364"/>
            <a:ext cx="12986095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Como organizar pastas, notebooks e queries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54691822-7332-1E79-E400-79344C171C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2936" y="3467432"/>
            <a:ext cx="8297433" cy="263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638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B87F2F-6D60-6857-B8A9-26EF785DD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E622E61C-E82F-52E6-B0F1-083FC7D34303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E6F697C4-6D3B-E814-4E24-099DA1E414C8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6BAF5992-071E-A3B5-2CBB-34503FFED056}"/>
              </a:ext>
            </a:extLst>
          </p:cNvPr>
          <p:cNvSpPr txBox="1">
            <a:spLocks/>
          </p:cNvSpPr>
          <p:nvPr/>
        </p:nvSpPr>
        <p:spPr>
          <a:xfrm>
            <a:off x="1446000" y="713364"/>
            <a:ext cx="12986095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Boas práticas de SQL no </a:t>
            </a:r>
            <a:r>
              <a:rPr lang="pt-BR" dirty="0" err="1">
                <a:solidFill>
                  <a:srgbClr val="2BDEFD"/>
                </a:solidFill>
              </a:rPr>
              <a:t>Databricks</a:t>
            </a:r>
            <a:endParaRPr lang="pt-BR" dirty="0">
              <a:solidFill>
                <a:srgbClr val="2BDEFD"/>
              </a:solidFill>
            </a:endParaRP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688E96AC-11F1-7F38-A0E0-4848282755E5}"/>
              </a:ext>
            </a:extLst>
          </p:cNvPr>
          <p:cNvSpPr txBox="1">
            <a:spLocks/>
          </p:cNvSpPr>
          <p:nvPr/>
        </p:nvSpPr>
        <p:spPr>
          <a:xfrm>
            <a:off x="2699459" y="1779588"/>
            <a:ext cx="11371304" cy="5758088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b="1" dirty="0"/>
              <a:t>Ruim</a:t>
            </a:r>
            <a:r>
              <a:rPr lang="pt-BR" dirty="0"/>
              <a:t>: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 err="1"/>
              <a:t>select</a:t>
            </a:r>
            <a:r>
              <a:rPr lang="pt-BR" dirty="0"/>
              <a:t> </a:t>
            </a:r>
            <a:r>
              <a:rPr lang="pt-BR" dirty="0" err="1"/>
              <a:t>departamento,count</a:t>
            </a:r>
            <a:r>
              <a:rPr lang="pt-BR" dirty="0"/>
              <a:t>(*),</a:t>
            </a:r>
            <a:r>
              <a:rPr lang="pt-BR" dirty="0" err="1"/>
              <a:t>avg</a:t>
            </a:r>
            <a:r>
              <a:rPr lang="pt-BR" dirty="0"/>
              <a:t>(salario) </a:t>
            </a:r>
            <a:r>
              <a:rPr lang="pt-BR" dirty="0" err="1"/>
              <a:t>from</a:t>
            </a:r>
            <a:r>
              <a:rPr lang="pt-BR" dirty="0"/>
              <a:t> </a:t>
            </a:r>
            <a:r>
              <a:rPr lang="pt-BR" dirty="0" err="1"/>
              <a:t>workspace.default.funcionarios</a:t>
            </a:r>
            <a:r>
              <a:rPr lang="pt-BR" dirty="0"/>
              <a:t> </a:t>
            </a:r>
            <a:r>
              <a:rPr lang="pt-BR" dirty="0" err="1"/>
              <a:t>where</a:t>
            </a:r>
            <a:r>
              <a:rPr lang="pt-BR" dirty="0"/>
              <a:t> </a:t>
            </a:r>
            <a:r>
              <a:rPr lang="pt-BR" dirty="0" err="1"/>
              <a:t>data_desligamento</a:t>
            </a:r>
            <a:r>
              <a:rPr lang="pt-BR" dirty="0"/>
              <a:t> </a:t>
            </a:r>
            <a:r>
              <a:rPr lang="pt-BR" dirty="0" err="1"/>
              <a:t>is</a:t>
            </a:r>
            <a:r>
              <a:rPr lang="pt-BR" dirty="0"/>
              <a:t> </a:t>
            </a:r>
            <a:r>
              <a:rPr lang="pt-BR" dirty="0" err="1"/>
              <a:t>null</a:t>
            </a:r>
            <a:r>
              <a:rPr lang="pt-BR" dirty="0"/>
              <a:t> </a:t>
            </a:r>
            <a:r>
              <a:rPr lang="pt-BR" dirty="0" err="1"/>
              <a:t>group</a:t>
            </a:r>
            <a:r>
              <a:rPr lang="pt-BR" dirty="0"/>
              <a:t> </a:t>
            </a:r>
            <a:r>
              <a:rPr lang="pt-BR" dirty="0" err="1"/>
              <a:t>by</a:t>
            </a:r>
            <a:r>
              <a:rPr lang="pt-BR" dirty="0"/>
              <a:t> departamento;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b="1" dirty="0"/>
              <a:t>Bom</a:t>
            </a:r>
            <a:r>
              <a:rPr lang="pt-BR" dirty="0"/>
              <a:t>: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SELECT </a:t>
            </a:r>
          </a:p>
          <a:p>
            <a:pPr marL="0" indent="0">
              <a:buNone/>
            </a:pPr>
            <a:r>
              <a:rPr lang="pt-BR" dirty="0"/>
              <a:t>  departamento,</a:t>
            </a:r>
          </a:p>
          <a:p>
            <a:pPr marL="0" indent="0">
              <a:buNone/>
            </a:pPr>
            <a:r>
              <a:rPr lang="pt-BR" dirty="0"/>
              <a:t>  COUNT(*) AS </a:t>
            </a:r>
            <a:r>
              <a:rPr lang="pt-BR" dirty="0" err="1"/>
              <a:t>qtd_funcionarios</a:t>
            </a:r>
            <a:r>
              <a:rPr lang="pt-BR" dirty="0"/>
              <a:t>,</a:t>
            </a:r>
          </a:p>
          <a:p>
            <a:pPr marL="0" indent="0">
              <a:buNone/>
            </a:pPr>
            <a:r>
              <a:rPr lang="pt-BR" dirty="0"/>
              <a:t>  ROUND(AVG(salario), 2) AS </a:t>
            </a:r>
            <a:r>
              <a:rPr lang="pt-BR" dirty="0" err="1"/>
              <a:t>salario_medio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FROM </a:t>
            </a:r>
            <a:r>
              <a:rPr lang="pt-BR" dirty="0" err="1"/>
              <a:t>workspace.default.funcionarios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WHERE </a:t>
            </a:r>
            <a:r>
              <a:rPr lang="pt-BR" dirty="0" err="1"/>
              <a:t>data_desligamento</a:t>
            </a:r>
            <a:r>
              <a:rPr lang="pt-BR" dirty="0"/>
              <a:t> IS NULL</a:t>
            </a:r>
          </a:p>
          <a:p>
            <a:pPr marL="0" indent="0">
              <a:buNone/>
            </a:pPr>
            <a:r>
              <a:rPr lang="pt-BR" dirty="0"/>
              <a:t>GROUP BY departamento</a:t>
            </a:r>
          </a:p>
          <a:p>
            <a:pPr marL="0" indent="0">
              <a:buNone/>
            </a:pPr>
            <a:r>
              <a:rPr lang="pt-BR" dirty="0"/>
              <a:t>ORDER BY </a:t>
            </a:r>
            <a:r>
              <a:rPr lang="pt-BR" dirty="0" err="1"/>
              <a:t>salario_medio</a:t>
            </a:r>
            <a:r>
              <a:rPr lang="pt-BR" dirty="0"/>
              <a:t> DESC;</a:t>
            </a:r>
          </a:p>
        </p:txBody>
      </p:sp>
    </p:spTree>
    <p:extLst>
      <p:ext uri="{BB962C8B-B14F-4D97-AF65-F5344CB8AC3E}">
        <p14:creationId xmlns:p14="http://schemas.microsoft.com/office/powerpoint/2010/main" val="3099613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2F3C7-AB38-7B02-D629-72E2A48C2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A1D76897-4A86-CF41-56E4-229D4232FB27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D42006AB-9567-0FB6-11C9-B95BBD419205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19C06C29-E443-BB7A-962E-6C7134CFE835}"/>
              </a:ext>
            </a:extLst>
          </p:cNvPr>
          <p:cNvSpPr txBox="1">
            <a:spLocks/>
          </p:cNvSpPr>
          <p:nvPr/>
        </p:nvSpPr>
        <p:spPr>
          <a:xfrm>
            <a:off x="1446000" y="713364"/>
            <a:ext cx="12986095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Boas práticas de SQL no </a:t>
            </a:r>
            <a:r>
              <a:rPr lang="pt-BR" dirty="0" err="1">
                <a:solidFill>
                  <a:srgbClr val="2BDEFD"/>
                </a:solidFill>
              </a:rPr>
              <a:t>Databricks</a:t>
            </a:r>
            <a:endParaRPr lang="pt-BR" dirty="0">
              <a:solidFill>
                <a:srgbClr val="2BDEFD"/>
              </a:solidFill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ED55D89-2441-F609-DEA6-7FE81F28D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614" y="2562008"/>
            <a:ext cx="9107171" cy="310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374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>
          <a:extLst>
            <a:ext uri="{FF2B5EF4-FFF2-40B4-BE49-F238E27FC236}">
              <a16:creationId xmlns:a16="http://schemas.microsoft.com/office/drawing/2014/main" id="{DE47E266-3967-A2F7-934B-DD50416EF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7">
            <a:extLst>
              <a:ext uri="{FF2B5EF4-FFF2-40B4-BE49-F238E27FC236}">
                <a16:creationId xmlns:a16="http://schemas.microsoft.com/office/drawing/2014/main" id="{A03DBE3B-4110-8AFB-9ABE-DCCCD12830F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1999" y="2185520"/>
            <a:ext cx="10555813" cy="1071014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/>
          <a:p>
            <a:r>
              <a:rPr lang="pt-BR" dirty="0"/>
              <a:t>OS PILARES DO </a:t>
            </a:r>
            <a:r>
              <a:rPr lang="pt-BR" dirty="0">
                <a:solidFill>
                  <a:srgbClr val="2BDEFD"/>
                </a:solidFill>
              </a:rPr>
              <a:t>DATABRICKS</a:t>
            </a:r>
          </a:p>
        </p:txBody>
      </p:sp>
      <p:sp>
        <p:nvSpPr>
          <p:cNvPr id="223" name="Google Shape;223;p27">
            <a:extLst>
              <a:ext uri="{FF2B5EF4-FFF2-40B4-BE49-F238E27FC236}">
                <a16:creationId xmlns:a16="http://schemas.microsoft.com/office/drawing/2014/main" id="{7038630F-22CF-DA1C-1EAC-9B72D3307270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1152000" y="1412240"/>
            <a:ext cx="8250240" cy="738615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/>
          <a:p>
            <a:r>
              <a:rPr lang="pt-BR" dirty="0">
                <a:solidFill>
                  <a:srgbClr val="2BDEFD"/>
                </a:solidFill>
              </a:rPr>
              <a:t>// Você sabe?_</a:t>
            </a:r>
            <a:endParaRPr dirty="0">
              <a:solidFill>
                <a:srgbClr val="2BDEFD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5133673-3406-EA33-8D80-ED93EF333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950" y="3501397"/>
            <a:ext cx="9924500" cy="3532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49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1F698-06D0-9455-7C1E-11C57729B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AFE90D0E-D539-9F43-0A84-117D3CC1CC46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3C192929-7BB8-971D-D6C0-F194D218F857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084FEF98-62DB-1AB5-A778-9CA592EDA599}"/>
              </a:ext>
            </a:extLst>
          </p:cNvPr>
          <p:cNvSpPr txBox="1">
            <a:spLocks/>
          </p:cNvSpPr>
          <p:nvPr/>
        </p:nvSpPr>
        <p:spPr>
          <a:xfrm>
            <a:off x="1446000" y="713364"/>
            <a:ext cx="12986095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>
                <a:solidFill>
                  <a:srgbClr val="2BDEFD"/>
                </a:solidFill>
              </a:rPr>
              <a:t>// Documentação </a:t>
            </a:r>
            <a:r>
              <a:rPr lang="pt-BR" dirty="0">
                <a:solidFill>
                  <a:srgbClr val="2BDEFD"/>
                </a:solidFill>
              </a:rPr>
              <a:t>automática com IA</a:t>
            </a:r>
          </a:p>
        </p:txBody>
      </p:sp>
      <p:sp>
        <p:nvSpPr>
          <p:cNvPr id="2" name="Google Shape;229;p28">
            <a:extLst>
              <a:ext uri="{FF2B5EF4-FFF2-40B4-BE49-F238E27FC236}">
                <a16:creationId xmlns:a16="http://schemas.microsoft.com/office/drawing/2014/main" id="{5823858D-8F2B-FE98-9BFA-2449537E4287}"/>
              </a:ext>
            </a:extLst>
          </p:cNvPr>
          <p:cNvSpPr txBox="1">
            <a:spLocks/>
          </p:cNvSpPr>
          <p:nvPr/>
        </p:nvSpPr>
        <p:spPr>
          <a:xfrm>
            <a:off x="2699459" y="3995579"/>
            <a:ext cx="11371304" cy="1326105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Analise todas as células de código deste notebook e gere uma documentação em </a:t>
            </a:r>
            <a:r>
              <a:rPr lang="pt-BR" dirty="0" err="1"/>
              <a:t>markdown</a:t>
            </a:r>
            <a:r>
              <a:rPr lang="pt-BR" dirty="0"/>
              <a:t> contendo: título, objetivo, fonte de dados, lista das análises </a:t>
            </a:r>
          </a:p>
          <a:p>
            <a:pPr marL="0" indent="0">
              <a:buNone/>
            </a:pPr>
            <a:r>
              <a:rPr lang="pt-BR" dirty="0"/>
              <a:t>realizadas e principais insights encontrados</a:t>
            </a:r>
          </a:p>
        </p:txBody>
      </p:sp>
    </p:spTree>
    <p:extLst>
      <p:ext uri="{BB962C8B-B14F-4D97-AF65-F5344CB8AC3E}">
        <p14:creationId xmlns:p14="http://schemas.microsoft.com/office/powerpoint/2010/main" val="3518683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53ED0-42CD-D630-C62D-F060361AE5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C84AA388-CF32-6FE0-6321-ED61716BC2D4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4B4E6A40-F98D-A787-4250-016BD867F4DC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2502E10F-17BD-B596-F5F3-BAF480710329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9039909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Cenário</a:t>
            </a:r>
          </a:p>
        </p:txBody>
      </p:sp>
      <p:sp>
        <p:nvSpPr>
          <p:cNvPr id="4" name="Google Shape;229;p28">
            <a:extLst>
              <a:ext uri="{FF2B5EF4-FFF2-40B4-BE49-F238E27FC236}">
                <a16:creationId xmlns:a16="http://schemas.microsoft.com/office/drawing/2014/main" id="{12FA404E-0914-96D6-0A51-1C7911F491FA}"/>
              </a:ext>
            </a:extLst>
          </p:cNvPr>
          <p:cNvSpPr txBox="1">
            <a:spLocks/>
          </p:cNvSpPr>
          <p:nvPr/>
        </p:nvSpPr>
        <p:spPr>
          <a:xfrm>
            <a:off x="2653479" y="2076909"/>
            <a:ext cx="11371304" cy="5019424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b="1" dirty="0" err="1"/>
              <a:t>TechNova</a:t>
            </a:r>
            <a:r>
              <a:rPr lang="pt-BR" b="1" dirty="0"/>
              <a:t> Brasil </a:t>
            </a:r>
            <a:r>
              <a:rPr lang="pt-BR" dirty="0"/>
              <a:t>— uma empresa de tecnologia de médio porte, com cerca de 800 colaboradores, em pleno crescimento.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b="1" dirty="0"/>
              <a:t>Mariana Costa</a:t>
            </a:r>
            <a:r>
              <a:rPr lang="pt-BR" dirty="0"/>
              <a:t>, Gerente de People </a:t>
            </a:r>
            <a:r>
              <a:rPr lang="pt-BR" dirty="0" err="1"/>
              <a:t>Analytics</a:t>
            </a:r>
            <a:r>
              <a:rPr lang="pt-BR" dirty="0"/>
              <a:t> da </a:t>
            </a:r>
            <a:r>
              <a:rPr lang="pt-BR" dirty="0" err="1"/>
              <a:t>TechNova</a:t>
            </a:r>
            <a:r>
              <a:rPr lang="pt-BR" dirty="0"/>
              <a:t>. Ela foi contratada há 3 meses para estruturar a área de dados de RH, que antes era 100% manual no Excel. A diretoria de RH está cobrando insights estratégicos sobre turnover, salários e performance — e ela precisa de você (o analista que está chegando) para construir essa fundação no </a:t>
            </a:r>
            <a:r>
              <a:rPr lang="pt-BR" dirty="0" err="1"/>
              <a:t>Databricks</a:t>
            </a:r>
            <a:r>
              <a:rPr lang="pt-BR" dirty="0"/>
              <a:t>.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Na </a:t>
            </a:r>
            <a:r>
              <a:rPr lang="pt-BR" dirty="0" err="1"/>
              <a:t>TechNova</a:t>
            </a:r>
            <a:r>
              <a:rPr lang="pt-BR" dirty="0"/>
              <a:t>, a Mariana escolheu o </a:t>
            </a:r>
            <a:r>
              <a:rPr lang="pt-BR" dirty="0" err="1"/>
              <a:t>Databricks</a:t>
            </a:r>
            <a:r>
              <a:rPr lang="pt-BR" dirty="0"/>
              <a:t> por 3 motivos práticos: (1) ela pode trabalhar com SQL, que o time todo conhece; (2) o ambiente é colaborativo, ela trabalha junto com você no mesmo notebook; (3) tem IA nativa que ajuda a escrever queries — o famoso </a:t>
            </a:r>
            <a:r>
              <a:rPr lang="pt-BR" dirty="0" err="1"/>
              <a:t>Databricks</a:t>
            </a:r>
            <a:r>
              <a:rPr lang="pt-BR" dirty="0"/>
              <a:t> </a:t>
            </a:r>
            <a:r>
              <a:rPr lang="pt-BR" dirty="0" err="1"/>
              <a:t>Assistant</a:t>
            </a:r>
            <a:r>
              <a:rPr lang="pt-B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376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A5EE5A-BA40-FA92-8B29-DB0ADD7A6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EA06756D-AE92-587A-9D0C-AD17D221B694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8B4B9793-02D6-FF93-4B05-DD52FDBE5C21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7040A59D-7F3D-14FB-E828-F4406D456102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Por dentro do </a:t>
            </a:r>
            <a:r>
              <a:rPr lang="pt-BR" dirty="0" err="1">
                <a:solidFill>
                  <a:srgbClr val="2BDEFD"/>
                </a:solidFill>
              </a:rPr>
              <a:t>Databricks</a:t>
            </a:r>
            <a:endParaRPr lang="pt-BR" dirty="0">
              <a:solidFill>
                <a:srgbClr val="2BDEFD"/>
              </a:solidFill>
            </a:endParaRPr>
          </a:p>
        </p:txBody>
      </p:sp>
      <p:sp>
        <p:nvSpPr>
          <p:cNvPr id="4" name="Google Shape;229;p28">
            <a:extLst>
              <a:ext uri="{FF2B5EF4-FFF2-40B4-BE49-F238E27FC236}">
                <a16:creationId xmlns:a16="http://schemas.microsoft.com/office/drawing/2014/main" id="{C9ED1983-1CCC-A475-A0B5-91FC7DFCD23E}"/>
              </a:ext>
            </a:extLst>
          </p:cNvPr>
          <p:cNvSpPr txBox="1">
            <a:spLocks/>
          </p:cNvSpPr>
          <p:nvPr/>
        </p:nvSpPr>
        <p:spPr>
          <a:xfrm>
            <a:off x="1446002" y="3534916"/>
            <a:ext cx="11371304" cy="2803433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r>
              <a:rPr lang="pt-BR" dirty="0"/>
              <a:t>1 – Criando a conta (Free </a:t>
            </a:r>
            <a:r>
              <a:rPr lang="pt-BR" dirty="0" err="1"/>
              <a:t>edition</a:t>
            </a:r>
            <a:r>
              <a:rPr lang="pt-BR" dirty="0"/>
              <a:t>)</a:t>
            </a:r>
          </a:p>
          <a:p>
            <a:endParaRPr lang="pt-BR" dirty="0"/>
          </a:p>
          <a:p>
            <a:pPr marL="0" indent="0">
              <a:buNone/>
            </a:pPr>
            <a:r>
              <a:rPr lang="pt-BR" dirty="0"/>
              <a:t>Pensa no </a:t>
            </a:r>
            <a:r>
              <a:rPr lang="pt-BR" dirty="0" err="1"/>
              <a:t>Databricks</a:t>
            </a:r>
            <a:r>
              <a:rPr lang="pt-BR" dirty="0"/>
              <a:t> como um shopping center de dados. O </a:t>
            </a:r>
            <a:r>
              <a:rPr lang="pt-BR" dirty="0" err="1"/>
              <a:t>Workspace</a:t>
            </a:r>
            <a:r>
              <a:rPr lang="pt-BR" dirty="0"/>
              <a:t> é o estacionamento (onde você guarda seu carro = seus arquivos). O Compute é a praça de alimentação (onde você consome energia = processa). O </a:t>
            </a:r>
            <a:r>
              <a:rPr lang="pt-BR" dirty="0" err="1"/>
              <a:t>Catalog</a:t>
            </a:r>
            <a:r>
              <a:rPr lang="pt-BR" dirty="0"/>
              <a:t> é a loja (onde estão os produtos = dados). E o SQL Editor é a sua mesa, onde você senta e trabalha.</a:t>
            </a:r>
          </a:p>
        </p:txBody>
      </p:sp>
    </p:spTree>
    <p:extLst>
      <p:ext uri="{BB962C8B-B14F-4D97-AF65-F5344CB8AC3E}">
        <p14:creationId xmlns:p14="http://schemas.microsoft.com/office/powerpoint/2010/main" val="114678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A6C59-8206-6AA6-4762-02895AEFF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48DCC3FB-1249-650D-4A6C-1E1F313B224E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69209DA2-EA6C-2AE1-E727-1C0EC8C0A866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B8F3669D-A28B-47AD-2FDB-1ABC0B924037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O que vamos construir juntos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78EC39BF-D861-15B9-8EEC-A64652885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909" y="1954198"/>
            <a:ext cx="12055799" cy="524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26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B86949-0F73-4982-E099-5DFAB965C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205485C3-2C7F-2B65-E27E-F4594A098762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44B46484-C8A6-F057-2C7C-2ABA7DAA2688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2F2D5E4F-6389-B9BC-6A8E-1CAE2772F702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O que vamos construir juntos</a:t>
            </a:r>
          </a:p>
        </p:txBody>
      </p:sp>
      <p:sp>
        <p:nvSpPr>
          <p:cNvPr id="4" name="Google Shape;229;p28">
            <a:extLst>
              <a:ext uri="{FF2B5EF4-FFF2-40B4-BE49-F238E27FC236}">
                <a16:creationId xmlns:a16="http://schemas.microsoft.com/office/drawing/2014/main" id="{94A233DF-A2FD-C0E0-59B0-27441D7FB4E7}"/>
              </a:ext>
            </a:extLst>
          </p:cNvPr>
          <p:cNvSpPr txBox="1">
            <a:spLocks/>
          </p:cNvSpPr>
          <p:nvPr/>
        </p:nvSpPr>
        <p:spPr>
          <a:xfrm>
            <a:off x="2712942" y="2452827"/>
            <a:ext cx="11371304" cy="4650092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 </a:t>
            </a:r>
            <a:r>
              <a:rPr lang="pt-BR" b="1" dirty="0"/>
              <a:t>Vamos cobrir neste curso:</a:t>
            </a:r>
          </a:p>
          <a:p>
            <a:pPr marL="0" indent="0">
              <a:buNone/>
            </a:pPr>
            <a:endParaRPr lang="pt-BR" dirty="0"/>
          </a:p>
          <a:p>
            <a:r>
              <a:rPr lang="pt-BR" dirty="0"/>
              <a:t>Subir os dados brutos (camada Bronze)</a:t>
            </a:r>
          </a:p>
          <a:p>
            <a:r>
              <a:rPr lang="pt-BR" dirty="0"/>
              <a:t>Explorar com SQL e visualizações</a:t>
            </a:r>
          </a:p>
          <a:p>
            <a:r>
              <a:rPr lang="pt-BR" dirty="0"/>
              <a:t>Tirar os primeiros insights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b="1" dirty="0"/>
              <a:t>NÃO cobriremos:</a:t>
            </a:r>
          </a:p>
          <a:p>
            <a:pPr marL="0" indent="0">
              <a:buNone/>
            </a:pPr>
            <a:endParaRPr lang="pt-BR" dirty="0"/>
          </a:p>
          <a:p>
            <a:r>
              <a:rPr lang="pt-BR" dirty="0"/>
              <a:t>Transformação automática (</a:t>
            </a:r>
            <a:r>
              <a:rPr lang="pt-BR" dirty="0" err="1"/>
              <a:t>PySpark</a:t>
            </a:r>
            <a:r>
              <a:rPr lang="pt-BR" dirty="0"/>
              <a:t>, Delta Lake)</a:t>
            </a:r>
          </a:p>
          <a:p>
            <a:r>
              <a:rPr lang="pt-BR" dirty="0"/>
              <a:t>Agendamento (Jobs)</a:t>
            </a:r>
          </a:p>
          <a:p>
            <a:r>
              <a:rPr lang="pt-BR" dirty="0"/>
              <a:t>Pipelines de produção</a:t>
            </a:r>
          </a:p>
          <a:p>
            <a:r>
              <a:rPr lang="pt-BR" dirty="0"/>
              <a:t>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199580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E26D3-F52C-DF0F-6D7B-0B8729F91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hlinkClick r:id="" action="ppaction://noaction"/>
            <a:extLst>
              <a:ext uri="{FF2B5EF4-FFF2-40B4-BE49-F238E27FC236}">
                <a16:creationId xmlns:a16="http://schemas.microsoft.com/office/drawing/2014/main" id="{507100B6-A572-A3CF-5E34-7DD59157210C}"/>
              </a:ext>
            </a:extLst>
          </p:cNvPr>
          <p:cNvSpPr/>
          <p:nvPr/>
        </p:nvSpPr>
        <p:spPr>
          <a:xfrm>
            <a:off x="7330809" y="396058"/>
            <a:ext cx="1576475" cy="317306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80"/>
              <a:t>Contact</a:t>
            </a: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E00E3846-7289-63E8-4B09-97088CAFEE18}"/>
              </a:ext>
            </a:extLst>
          </p:cNvPr>
          <p:cNvSpPr/>
          <p:nvPr/>
        </p:nvSpPr>
        <p:spPr>
          <a:xfrm>
            <a:off x="1446003" y="2076909"/>
            <a:ext cx="823798" cy="751837"/>
          </a:xfrm>
          <a:custGeom>
            <a:avLst/>
            <a:gdLst>
              <a:gd name="connsiteX0" fmla="*/ 86261 w 658811"/>
              <a:gd name="connsiteY0" fmla="*/ 601335 h 601262"/>
              <a:gd name="connsiteX1" fmla="*/ 28712 w 658811"/>
              <a:gd name="connsiteY1" fmla="*/ 529756 h 601262"/>
              <a:gd name="connsiteX2" fmla="*/ 81 w 658811"/>
              <a:gd name="connsiteY2" fmla="*/ 449301 h 601262"/>
              <a:gd name="connsiteX3" fmla="*/ 81 w 658811"/>
              <a:gd name="connsiteY3" fmla="*/ 300704 h 601262"/>
              <a:gd name="connsiteX4" fmla="*/ 12760 w 658811"/>
              <a:gd name="connsiteY4" fmla="*/ 270234 h 601262"/>
              <a:gd name="connsiteX5" fmla="*/ 43314 w 658811"/>
              <a:gd name="connsiteY5" fmla="*/ 257756 h 601262"/>
              <a:gd name="connsiteX6" fmla="*/ 43314 w 658811"/>
              <a:gd name="connsiteY6" fmla="*/ 257756 h 601262"/>
              <a:gd name="connsiteX7" fmla="*/ 86261 w 658811"/>
              <a:gd name="connsiteY7" fmla="*/ 300704 h 601262"/>
              <a:gd name="connsiteX8" fmla="*/ 86261 w 658811"/>
              <a:gd name="connsiteY8" fmla="*/ 411508 h 601262"/>
              <a:gd name="connsiteX9" fmla="*/ 215103 w 658811"/>
              <a:gd name="connsiteY9" fmla="*/ 601335 h 601262"/>
              <a:gd name="connsiteX10" fmla="*/ 215103 w 658811"/>
              <a:gd name="connsiteY10" fmla="*/ 511432 h 601262"/>
              <a:gd name="connsiteX11" fmla="*/ 193343 w 658811"/>
              <a:gd name="connsiteY11" fmla="*/ 440139 h 601262"/>
              <a:gd name="connsiteX12" fmla="*/ 160703 w 658811"/>
              <a:gd name="connsiteY12" fmla="*/ 390893 h 601262"/>
              <a:gd name="connsiteX13" fmla="*/ 134782 w 658811"/>
              <a:gd name="connsiteY13" fmla="*/ 372272 h 601262"/>
              <a:gd name="connsiteX14" fmla="*/ 103440 w 658811"/>
              <a:gd name="connsiteY14" fmla="*/ 378295 h 601262"/>
              <a:gd name="connsiteX15" fmla="*/ 103440 w 658811"/>
              <a:gd name="connsiteY15" fmla="*/ 378295 h 601262"/>
              <a:gd name="connsiteX16" fmla="*/ 89984 w 658811"/>
              <a:gd name="connsiteY16" fmla="*/ 429545 h 601262"/>
              <a:gd name="connsiteX17" fmla="*/ 129209 w 658811"/>
              <a:gd name="connsiteY17" fmla="*/ 493966 h 601262"/>
              <a:gd name="connsiteX18" fmla="*/ 572997 w 658811"/>
              <a:gd name="connsiteY18" fmla="*/ 601335 h 601262"/>
              <a:gd name="connsiteX19" fmla="*/ 630260 w 658811"/>
              <a:gd name="connsiteY19" fmla="*/ 529183 h 601262"/>
              <a:gd name="connsiteX20" fmla="*/ 658892 w 658811"/>
              <a:gd name="connsiteY20" fmla="*/ 448729 h 601262"/>
              <a:gd name="connsiteX21" fmla="*/ 658892 w 658811"/>
              <a:gd name="connsiteY21" fmla="*/ 300704 h 601262"/>
              <a:gd name="connsiteX22" fmla="*/ 615945 w 658811"/>
              <a:gd name="connsiteY22" fmla="*/ 257756 h 601262"/>
              <a:gd name="connsiteX23" fmla="*/ 615945 w 658811"/>
              <a:gd name="connsiteY23" fmla="*/ 257756 h 601262"/>
              <a:gd name="connsiteX24" fmla="*/ 572997 w 658811"/>
              <a:gd name="connsiteY24" fmla="*/ 300704 h 601262"/>
              <a:gd name="connsiteX25" fmla="*/ 572997 w 658811"/>
              <a:gd name="connsiteY25" fmla="*/ 411508 h 601262"/>
              <a:gd name="connsiteX26" fmla="*/ 444156 w 658811"/>
              <a:gd name="connsiteY26" fmla="*/ 601335 h 601262"/>
              <a:gd name="connsiteX27" fmla="*/ 444156 w 658811"/>
              <a:gd name="connsiteY27" fmla="*/ 511432 h 601262"/>
              <a:gd name="connsiteX28" fmla="*/ 465915 w 658811"/>
              <a:gd name="connsiteY28" fmla="*/ 440139 h 601262"/>
              <a:gd name="connsiteX29" fmla="*/ 498555 w 658811"/>
              <a:gd name="connsiteY29" fmla="*/ 390893 h 601262"/>
              <a:gd name="connsiteX30" fmla="*/ 524477 w 658811"/>
              <a:gd name="connsiteY30" fmla="*/ 372272 h 601262"/>
              <a:gd name="connsiteX31" fmla="*/ 555818 w 658811"/>
              <a:gd name="connsiteY31" fmla="*/ 378295 h 601262"/>
              <a:gd name="connsiteX32" fmla="*/ 555818 w 658811"/>
              <a:gd name="connsiteY32" fmla="*/ 378295 h 601262"/>
              <a:gd name="connsiteX33" fmla="*/ 569275 w 658811"/>
              <a:gd name="connsiteY33" fmla="*/ 429545 h 601262"/>
              <a:gd name="connsiteX34" fmla="*/ 530050 w 658811"/>
              <a:gd name="connsiteY34" fmla="*/ 493966 h 601262"/>
              <a:gd name="connsiteX35" fmla="*/ 458471 w 658811"/>
              <a:gd name="connsiteY35" fmla="*/ 14388 h 601262"/>
              <a:gd name="connsiteX36" fmla="*/ 572997 w 658811"/>
              <a:gd name="connsiteY36" fmla="*/ 128914 h 601262"/>
              <a:gd name="connsiteX37" fmla="*/ 458471 w 658811"/>
              <a:gd name="connsiteY37" fmla="*/ 243440 h 601262"/>
              <a:gd name="connsiteX38" fmla="*/ 229419 w 658811"/>
              <a:gd name="connsiteY38" fmla="*/ 14388 h 601262"/>
              <a:gd name="connsiteX39" fmla="*/ 114893 w 658811"/>
              <a:gd name="connsiteY39" fmla="*/ 128914 h 601262"/>
              <a:gd name="connsiteX40" fmla="*/ 229419 w 658811"/>
              <a:gd name="connsiteY40" fmla="*/ 243440 h 601262"/>
              <a:gd name="connsiteX41" fmla="*/ 372577 w 658811"/>
              <a:gd name="connsiteY41" fmla="*/ 73 h 601262"/>
              <a:gd name="connsiteX42" fmla="*/ 315314 w 658811"/>
              <a:gd name="connsiteY42" fmla="*/ 257756 h 60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58811" h="601262">
                <a:moveTo>
                  <a:pt x="86261" y="601335"/>
                </a:moveTo>
                <a:lnTo>
                  <a:pt x="28712" y="529756"/>
                </a:lnTo>
                <a:cubicBezTo>
                  <a:pt x="10299" y="506972"/>
                  <a:pt x="201" y="478594"/>
                  <a:pt x="81" y="449301"/>
                </a:cubicBezTo>
                <a:lnTo>
                  <a:pt x="81" y="300704"/>
                </a:lnTo>
                <a:cubicBezTo>
                  <a:pt x="81" y="289264"/>
                  <a:pt x="4644" y="278296"/>
                  <a:pt x="12760" y="270234"/>
                </a:cubicBezTo>
                <a:cubicBezTo>
                  <a:pt x="20877" y="262171"/>
                  <a:pt x="31874" y="257680"/>
                  <a:pt x="43314" y="257756"/>
                </a:cubicBezTo>
                <a:lnTo>
                  <a:pt x="43314" y="257756"/>
                </a:lnTo>
                <a:cubicBezTo>
                  <a:pt x="67034" y="257756"/>
                  <a:pt x="86261" y="276984"/>
                  <a:pt x="86261" y="300704"/>
                </a:cubicBezTo>
                <a:lnTo>
                  <a:pt x="86261" y="411508"/>
                </a:lnTo>
                <a:moveTo>
                  <a:pt x="215103" y="601335"/>
                </a:moveTo>
                <a:lnTo>
                  <a:pt x="215103" y="511432"/>
                </a:lnTo>
                <a:cubicBezTo>
                  <a:pt x="215153" y="486024"/>
                  <a:pt x="207573" y="461188"/>
                  <a:pt x="193343" y="440139"/>
                </a:cubicBezTo>
                <a:lnTo>
                  <a:pt x="160703" y="390893"/>
                </a:lnTo>
                <a:cubicBezTo>
                  <a:pt x="154987" y="381390"/>
                  <a:pt x="145613" y="374656"/>
                  <a:pt x="134782" y="372272"/>
                </a:cubicBezTo>
                <a:cubicBezTo>
                  <a:pt x="123952" y="369890"/>
                  <a:pt x="112617" y="372068"/>
                  <a:pt x="103440" y="378295"/>
                </a:cubicBezTo>
                <a:lnTo>
                  <a:pt x="103440" y="378295"/>
                </a:lnTo>
                <a:cubicBezTo>
                  <a:pt x="86692" y="389556"/>
                  <a:pt x="80929" y="411510"/>
                  <a:pt x="89984" y="429545"/>
                </a:cubicBezTo>
                <a:lnTo>
                  <a:pt x="129209" y="493966"/>
                </a:lnTo>
                <a:moveTo>
                  <a:pt x="572997" y="601335"/>
                </a:moveTo>
                <a:lnTo>
                  <a:pt x="630260" y="529183"/>
                </a:lnTo>
                <a:cubicBezTo>
                  <a:pt x="648673" y="506400"/>
                  <a:pt x="658772" y="478021"/>
                  <a:pt x="658892" y="448729"/>
                </a:cubicBezTo>
                <a:lnTo>
                  <a:pt x="658892" y="300704"/>
                </a:lnTo>
                <a:cubicBezTo>
                  <a:pt x="658892" y="276984"/>
                  <a:pt x="639664" y="257756"/>
                  <a:pt x="615945" y="257756"/>
                </a:cubicBezTo>
                <a:lnTo>
                  <a:pt x="615945" y="257756"/>
                </a:lnTo>
                <a:cubicBezTo>
                  <a:pt x="592225" y="257756"/>
                  <a:pt x="572997" y="276984"/>
                  <a:pt x="572997" y="300704"/>
                </a:cubicBezTo>
                <a:lnTo>
                  <a:pt x="572997" y="411508"/>
                </a:lnTo>
                <a:moveTo>
                  <a:pt x="444156" y="601335"/>
                </a:moveTo>
                <a:lnTo>
                  <a:pt x="444156" y="511432"/>
                </a:lnTo>
                <a:cubicBezTo>
                  <a:pt x="444105" y="486024"/>
                  <a:pt x="451686" y="461188"/>
                  <a:pt x="465915" y="440139"/>
                </a:cubicBezTo>
                <a:lnTo>
                  <a:pt x="498555" y="390893"/>
                </a:lnTo>
                <a:cubicBezTo>
                  <a:pt x="504272" y="381390"/>
                  <a:pt x="513646" y="374656"/>
                  <a:pt x="524477" y="372272"/>
                </a:cubicBezTo>
                <a:cubicBezTo>
                  <a:pt x="535307" y="369890"/>
                  <a:pt x="546642" y="372068"/>
                  <a:pt x="555818" y="378295"/>
                </a:cubicBezTo>
                <a:lnTo>
                  <a:pt x="555818" y="378295"/>
                </a:lnTo>
                <a:cubicBezTo>
                  <a:pt x="572566" y="389556"/>
                  <a:pt x="578330" y="411510"/>
                  <a:pt x="569275" y="429545"/>
                </a:cubicBezTo>
                <a:lnTo>
                  <a:pt x="530050" y="493966"/>
                </a:lnTo>
                <a:moveTo>
                  <a:pt x="458471" y="14388"/>
                </a:moveTo>
                <a:lnTo>
                  <a:pt x="572997" y="128914"/>
                </a:lnTo>
                <a:lnTo>
                  <a:pt x="458471" y="243440"/>
                </a:lnTo>
                <a:moveTo>
                  <a:pt x="229419" y="14388"/>
                </a:moveTo>
                <a:lnTo>
                  <a:pt x="114893" y="128914"/>
                </a:lnTo>
                <a:lnTo>
                  <a:pt x="229419" y="243440"/>
                </a:lnTo>
                <a:moveTo>
                  <a:pt x="372577" y="73"/>
                </a:moveTo>
                <a:lnTo>
                  <a:pt x="315314" y="257756"/>
                </a:lnTo>
              </a:path>
            </a:pathLst>
          </a:custGeom>
          <a:noFill/>
          <a:ln w="9525" cap="rnd">
            <a:solidFill>
              <a:srgbClr val="2BDEFD"/>
            </a:solidFill>
            <a:prstDash val="solid"/>
            <a:round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3" name="Google Shape;223;p27">
            <a:extLst>
              <a:ext uri="{FF2B5EF4-FFF2-40B4-BE49-F238E27FC236}">
                <a16:creationId xmlns:a16="http://schemas.microsoft.com/office/drawing/2014/main" id="{A17E83AF-3A52-E882-9C41-0EDD0DE0A1C4}"/>
              </a:ext>
            </a:extLst>
          </p:cNvPr>
          <p:cNvSpPr txBox="1">
            <a:spLocks/>
          </p:cNvSpPr>
          <p:nvPr/>
        </p:nvSpPr>
        <p:spPr>
          <a:xfrm>
            <a:off x="1446002" y="713364"/>
            <a:ext cx="10874952" cy="1026707"/>
          </a:xfrm>
          <a:prstGeom prst="rect">
            <a:avLst/>
          </a:prstGeom>
        </p:spPr>
        <p:txBody>
          <a:bodyPr spcFirstLastPara="1" wrap="square" lIns="0" tIns="146280" rIns="146280" bIns="146280" anchor="t" anchorCtr="0">
            <a:sp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rgbClr val="2BDEFD"/>
                </a:solidFill>
              </a:rPr>
              <a:t>// Como vamos usar IA</a:t>
            </a:r>
          </a:p>
        </p:txBody>
      </p:sp>
      <p:sp>
        <p:nvSpPr>
          <p:cNvPr id="4" name="Google Shape;229;p28">
            <a:extLst>
              <a:ext uri="{FF2B5EF4-FFF2-40B4-BE49-F238E27FC236}">
                <a16:creationId xmlns:a16="http://schemas.microsoft.com/office/drawing/2014/main" id="{E95CD389-51FB-4255-24A4-30E38FC181D6}"/>
              </a:ext>
            </a:extLst>
          </p:cNvPr>
          <p:cNvSpPr txBox="1">
            <a:spLocks/>
          </p:cNvSpPr>
          <p:nvPr/>
        </p:nvSpPr>
        <p:spPr>
          <a:xfrm>
            <a:off x="1857902" y="2945966"/>
            <a:ext cx="11371304" cy="4280760"/>
          </a:xfrm>
          <a:prstGeom prst="rect">
            <a:avLst/>
          </a:prstGeom>
        </p:spPr>
        <p:txBody>
          <a:bodyPr spcFirstLastPara="1" wrap="square" lIns="0" tIns="108000" rIns="108000" bIns="108000" anchor="ctr" anchorCtr="0">
            <a:spAutoFit/>
          </a:bodyPr>
          <a:lstStyle>
            <a:defPPr>
              <a:defRPr lang="en-US"/>
            </a:defPPr>
            <a:lvl1pPr marL="285750" indent="-285750" defTabSz="109728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Inter"/>
                <a:ea typeface="Inter"/>
                <a:cs typeface="Inter"/>
              </a:defRPr>
            </a:lvl1pPr>
          </a:lstStyle>
          <a:p>
            <a:pPr marL="0" indent="0">
              <a:buNone/>
            </a:pPr>
            <a:r>
              <a:rPr lang="pt-BR" dirty="0"/>
              <a:t> </a:t>
            </a:r>
            <a:r>
              <a:rPr lang="pt-BR" b="1" dirty="0"/>
              <a:t>- </a:t>
            </a:r>
            <a:r>
              <a:rPr lang="pt-BR" dirty="0"/>
              <a:t>Gere uma query SQL que conte quantos funcionários temos por departamento, ordenado do maior para o menor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  <a:p>
            <a:r>
              <a:rPr lang="pt-BR" dirty="0"/>
              <a:t> </a:t>
            </a:r>
            <a:r>
              <a:rPr lang="pt-BR" b="1" dirty="0"/>
              <a:t>Pergunta ruim:</a:t>
            </a:r>
            <a:r>
              <a:rPr lang="pt-BR" dirty="0"/>
              <a:t> </a:t>
            </a:r>
            <a:r>
              <a:rPr lang="pt-BR" i="1" dirty="0"/>
              <a:t>"Faz uma query"</a:t>
            </a:r>
            <a:r>
              <a:rPr lang="pt-BR" dirty="0"/>
              <a:t>  </a:t>
            </a:r>
            <a:r>
              <a:rPr lang="pt-BR" b="1" dirty="0"/>
              <a:t>Pergunta boa:</a:t>
            </a:r>
            <a:r>
              <a:rPr lang="pt-BR" dirty="0"/>
              <a:t> </a:t>
            </a:r>
            <a:r>
              <a:rPr lang="pt-BR" i="1" dirty="0"/>
              <a:t>"Crie uma query SQL que conte o número de desligamentos por mês em 2024, usando a tabela </a:t>
            </a:r>
            <a:r>
              <a:rPr lang="pt-BR" i="1" dirty="0" err="1"/>
              <a:t>funcionarios</a:t>
            </a:r>
            <a:r>
              <a:rPr lang="pt-BR" i="1" dirty="0"/>
              <a:t> que tem a coluna </a:t>
            </a:r>
            <a:r>
              <a:rPr lang="pt-BR" i="1" dirty="0" err="1"/>
              <a:t>data_desligamento</a:t>
            </a:r>
            <a:endParaRPr lang="pt-BR" i="1" dirty="0"/>
          </a:p>
          <a:p>
            <a:pPr marL="0" indent="0">
              <a:buNone/>
            </a:pPr>
            <a:endParaRPr lang="pt-BR" dirty="0"/>
          </a:p>
          <a:p>
            <a:r>
              <a:rPr lang="pt-BR" dirty="0"/>
              <a:t> </a:t>
            </a:r>
            <a:r>
              <a:rPr lang="pt-BR" b="1" dirty="0"/>
              <a:t>Pergunta ruim:</a:t>
            </a:r>
            <a:r>
              <a:rPr lang="pt-BR" dirty="0"/>
              <a:t> </a:t>
            </a:r>
            <a:r>
              <a:rPr lang="pt-BR" i="1" dirty="0"/>
              <a:t>"Tá dando erro"</a:t>
            </a:r>
            <a:r>
              <a:rPr lang="pt-BR" dirty="0"/>
              <a:t>  </a:t>
            </a:r>
            <a:r>
              <a:rPr lang="pt-BR" b="1" dirty="0"/>
              <a:t>Pergunta boa:</a:t>
            </a:r>
            <a:r>
              <a:rPr lang="pt-BR" dirty="0"/>
              <a:t> </a:t>
            </a:r>
            <a:r>
              <a:rPr lang="pt-BR" i="1" dirty="0"/>
              <a:t>"Esta query retorna o erro X. A tabela tem essas colunas: A, B, C. O que pode ser?"</a:t>
            </a:r>
            <a:endParaRPr lang="pt-BR" dirty="0"/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8320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theme/theme1.xml><?xml version="1.0" encoding="utf-8"?>
<a:theme xmlns:a="http://schemas.openxmlformats.org/drawingml/2006/main" name="Tema do Office">
  <a:themeElements>
    <a:clrScheme name="Alura">
      <a:dk1>
        <a:srgbClr val="01080E"/>
      </a:dk1>
      <a:lt1>
        <a:srgbClr val="FFFFFF"/>
      </a:lt1>
      <a:dk2>
        <a:srgbClr val="041832"/>
      </a:dk2>
      <a:lt2>
        <a:srgbClr val="E8E8E8"/>
      </a:lt2>
      <a:accent1>
        <a:srgbClr val="1875E9"/>
      </a:accent1>
      <a:accent2>
        <a:srgbClr val="00F4BF"/>
      </a:accent2>
      <a:accent3>
        <a:srgbClr val="2BDEFD"/>
      </a:accent3>
      <a:accent4>
        <a:srgbClr val="144480"/>
      </a:accent4>
      <a:accent5>
        <a:srgbClr val="041832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f4a7b7-966e-48e5-a98f-43d258599049" xsi:nil="true"/>
    <lcf76f155ced4ddcb4097134ff3c332f xmlns="9fa97099-07b4-43a8-a32b-76b40d207aa6">
      <Terms xmlns="http://schemas.microsoft.com/office/infopath/2007/PartnerControls"/>
    </lcf76f155ced4ddcb4097134ff3c332f>
    <Escola xmlns="9fa97099-07b4-43a8-a32b-76b40d207aa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7B38D5DE2643E479ADB27BB94316BC4" ma:contentTypeVersion="16" ma:contentTypeDescription="Crie um novo documento." ma:contentTypeScope="" ma:versionID="345a1ed5b6bceafb22618e46e7a25cb7">
  <xsd:schema xmlns:xsd="http://www.w3.org/2001/XMLSchema" xmlns:xs="http://www.w3.org/2001/XMLSchema" xmlns:p="http://schemas.microsoft.com/office/2006/metadata/properties" xmlns:ns2="9fa97099-07b4-43a8-a32b-76b40d207aa6" xmlns:ns3="a7f4a7b7-966e-48e5-a98f-43d258599049" targetNamespace="http://schemas.microsoft.com/office/2006/metadata/properties" ma:root="true" ma:fieldsID="c0868ddd47206da5fa30034c4c2aa058" ns2:_="" ns3:_="">
    <xsd:import namespace="9fa97099-07b4-43a8-a32b-76b40d207aa6"/>
    <xsd:import namespace="a7f4a7b7-966e-48e5-a98f-43d258599049"/>
    <xsd:element name="properties">
      <xsd:complexType>
        <xsd:sequence>
          <xsd:element name="documentManagement">
            <xsd:complexType>
              <xsd:all>
                <xsd:element ref="ns2:Escola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a97099-07b4-43a8-a32b-76b40d207aa6" elementFormDefault="qualified">
    <xsd:import namespace="http://schemas.microsoft.com/office/2006/documentManagement/types"/>
    <xsd:import namespace="http://schemas.microsoft.com/office/infopath/2007/PartnerControls"/>
    <xsd:element name="Escola" ma:index="8" nillable="true" ma:displayName="Categoria" ma:format="Dropdown" ma:indexed="true" ma:internalName="Escola">
      <xsd:simpleType>
        <xsd:restriction base="dms:Choice">
          <xsd:enumeration value="Front-end"/>
          <xsd:enumeration value="Programação"/>
          <xsd:enumeration value="Mobile"/>
          <xsd:enumeration value="DevOps"/>
          <xsd:enumeration value="Data Science"/>
          <xsd:enumeration value="Inovação &amp; Gestão"/>
          <xsd:enumeration value="UX &amp; Design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Marcações de imagem" ma:readOnly="false" ma:fieldId="{5cf76f15-5ced-4ddc-b409-7134ff3c332f}" ma:taxonomyMulti="true" ma:sspId="e2398b20-2c76-408b-9565-673d41e5947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f4a7b7-966e-48e5-a98f-43d258599049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e0fff59-1010-4890-bf85-4725663ab365}" ma:internalName="TaxCatchAll" ma:showField="CatchAllData" ma:web="a7f4a7b7-966e-48e5-a98f-43d25859904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E2D1A91-2A8F-44BA-AE46-36297C231C22}">
  <ds:schemaRefs>
    <ds:schemaRef ds:uri="2a1e0752-9b45-4d29-9ef8-bc5f41ba5249"/>
    <ds:schemaRef ds:uri="6c4f7dbd-337a-4682-b3d3-6bb04a3382ba"/>
    <ds:schemaRef ds:uri="http://schemas.microsoft.com/office/2006/metadata/properties"/>
    <ds:schemaRef ds:uri="http://schemas.microsoft.com/office/infopath/2007/PartnerControls"/>
    <ds:schemaRef ds:uri="a7f4a7b7-966e-48e5-a98f-43d258599049"/>
    <ds:schemaRef ds:uri="9fa97099-07b4-43a8-a32b-76b40d207aa6"/>
  </ds:schemaRefs>
</ds:datastoreItem>
</file>

<file path=customXml/itemProps2.xml><?xml version="1.0" encoding="utf-8"?>
<ds:datastoreItem xmlns:ds="http://schemas.openxmlformats.org/officeDocument/2006/customXml" ds:itemID="{2FFFE5E3-6761-46E3-B3F6-DA3A887F8BC7}"/>
</file>

<file path=customXml/itemProps3.xml><?xml version="1.0" encoding="utf-8"?>
<ds:datastoreItem xmlns:ds="http://schemas.openxmlformats.org/officeDocument/2006/customXml" ds:itemID="{1DC8D49F-D481-433A-ACC7-64E741981F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2610</TotalTime>
  <Words>2088</Words>
  <Application>Microsoft Office PowerPoint</Application>
  <PresentationFormat>Personalizar</PresentationFormat>
  <Paragraphs>273</Paragraphs>
  <Slides>40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40</vt:i4>
      </vt:variant>
    </vt:vector>
  </HeadingPairs>
  <TitlesOfParts>
    <vt:vector size="47" baseType="lpstr">
      <vt:lpstr>Inter Medium</vt:lpstr>
      <vt:lpstr>Arial</vt:lpstr>
      <vt:lpstr>Inter</vt:lpstr>
      <vt:lpstr>Inter Light</vt:lpstr>
      <vt:lpstr>Chakra Petch</vt:lpstr>
      <vt:lpstr>Aptos</vt:lpstr>
      <vt:lpstr>Tema do Office</vt:lpstr>
      <vt:lpstr>Databricks</vt:lpstr>
      <vt:lpstr>O QUE É O DATABRICKS</vt:lpstr>
      <vt:lpstr>Quem usa DATABRICKS</vt:lpstr>
      <vt:lpstr>OS PILARES DO DATABRICKS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Alysson Manso</dc:creator>
  <cp:lastModifiedBy>Henrique Frizo</cp:lastModifiedBy>
  <cp:revision>2</cp:revision>
  <dcterms:created xsi:type="dcterms:W3CDTF">2024-09-10T15:42:36Z</dcterms:created>
  <dcterms:modified xsi:type="dcterms:W3CDTF">2026-05-23T15:11:24Z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0x010100F7B38D5DE2643E479ADB27BB94316BC4</vt:lpwstr>
  </property>
</Properties>
</file>