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9" r:id="rId2"/>
    <p:sldId id="258" r:id="rId3"/>
  </p:sldIdLst>
  <p:sldSz cx="6858000" cy="6858000"/>
  <p:notesSz cx="6858000" cy="9144000"/>
  <p:defaultTextStyle>
    <a:defPPr>
      <a:defRPr lang="en-US"/>
    </a:defPPr>
    <a:lvl1pPr marL="0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1pPr>
    <a:lvl2pPr marL="27019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2pPr>
    <a:lvl3pPr marL="540395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3pPr>
    <a:lvl4pPr marL="81059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4pPr>
    <a:lvl5pPr marL="108079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5pPr>
    <a:lvl6pPr marL="135098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6pPr>
    <a:lvl7pPr marL="1621186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7pPr>
    <a:lvl8pPr marL="189138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8pPr>
    <a:lvl9pPr marL="216158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CC71"/>
    <a:srgbClr val="F1EFED"/>
    <a:srgbClr val="F5F4F2"/>
    <a:srgbClr val="FBF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204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v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">
            <a:extLst>
              <a:ext uri="{FF2B5EF4-FFF2-40B4-BE49-F238E27FC236}">
                <a16:creationId xmlns:a16="http://schemas.microsoft.com/office/drawing/2014/main" id="{3A79953B-7AF2-490F-A9AF-9D41761584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14775" y="3095625"/>
            <a:ext cx="2400300" cy="2400300"/>
          </a:xfrm>
          <a:prstGeom prst="roundRect">
            <a:avLst>
              <a:gd name="adj" fmla="val 5809"/>
            </a:avLst>
          </a:prstGeom>
        </p:spPr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619E98F-0259-4B29-96F5-154F0EFDFEBB}"/>
              </a:ext>
            </a:extLst>
          </p:cNvPr>
          <p:cNvGrpSpPr/>
          <p:nvPr userDrawn="1"/>
        </p:nvGrpSpPr>
        <p:grpSpPr>
          <a:xfrm>
            <a:off x="3124199" y="190500"/>
            <a:ext cx="3590925" cy="893614"/>
            <a:chOff x="3124199" y="190500"/>
            <a:chExt cx="3590925" cy="893614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4810A9E1-3094-4C62-83B8-4E6C836AED22}"/>
                </a:ext>
              </a:extLst>
            </p:cNvPr>
            <p:cNvSpPr/>
            <p:nvPr userDrawn="1"/>
          </p:nvSpPr>
          <p:spPr>
            <a:xfrm>
              <a:off x="3124199" y="190500"/>
              <a:ext cx="3590925" cy="86677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" name="Picture 4" descr="A picture containing black, darkness&#10;&#10;Description automatically generated">
              <a:extLst>
                <a:ext uri="{FF2B5EF4-FFF2-40B4-BE49-F238E27FC236}">
                  <a16:creationId xmlns:a16="http://schemas.microsoft.com/office/drawing/2014/main" id="{2BC4D5E7-EC87-4C30-8CC1-F0CBBCF4E1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0497" y="371475"/>
              <a:ext cx="3170778" cy="7126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823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screenshot, design&#10;&#10;Description automatically generated">
            <a:extLst>
              <a:ext uri="{FF2B5EF4-FFF2-40B4-BE49-F238E27FC236}">
                <a16:creationId xmlns:a16="http://schemas.microsoft.com/office/drawing/2014/main" id="{5B84048D-7C4A-478B-8E43-49628B9C6F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3F495F52-51D5-4C2A-88D6-361E552FE833}"/>
              </a:ext>
            </a:extLst>
          </p:cNvPr>
          <p:cNvGrpSpPr/>
          <p:nvPr userDrawn="1"/>
        </p:nvGrpSpPr>
        <p:grpSpPr>
          <a:xfrm>
            <a:off x="3124199" y="190500"/>
            <a:ext cx="3590925" cy="893614"/>
            <a:chOff x="3124199" y="190500"/>
            <a:chExt cx="3590925" cy="893614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849BC2CC-EBB6-49E4-81F6-0E75E4820DC0}"/>
                </a:ext>
              </a:extLst>
            </p:cNvPr>
            <p:cNvSpPr/>
            <p:nvPr userDrawn="1"/>
          </p:nvSpPr>
          <p:spPr>
            <a:xfrm>
              <a:off x="3124199" y="190500"/>
              <a:ext cx="3590925" cy="86677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" name="Picture 4" descr="A picture containing black, darkness&#10;&#10;Description automatically generated">
              <a:extLst>
                <a:ext uri="{FF2B5EF4-FFF2-40B4-BE49-F238E27FC236}">
                  <a16:creationId xmlns:a16="http://schemas.microsoft.com/office/drawing/2014/main" id="{3DEA4D97-C0B1-4596-9FDC-C297072A380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0497" y="371475"/>
              <a:ext cx="3170778" cy="7126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947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6F7FD5-65D0-48B7-84EF-3A987DD88B86}"/>
              </a:ext>
            </a:extLst>
          </p:cNvPr>
          <p:cNvSpPr/>
          <p:nvPr/>
        </p:nvSpPr>
        <p:spPr>
          <a:xfrm>
            <a:off x="0" y="-19050"/>
            <a:ext cx="6858000" cy="6238875"/>
          </a:xfrm>
          <a:prstGeom prst="rect">
            <a:avLst/>
          </a:prstGeom>
          <a:solidFill>
            <a:srgbClr val="DA8A40"/>
          </a:solidFill>
          <a:ln>
            <a:solidFill>
              <a:srgbClr val="DA8A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A76E6-B59C-4632-922F-141AEC3F61A2}"/>
              </a:ext>
            </a:extLst>
          </p:cNvPr>
          <p:cNvSpPr txBox="1"/>
          <p:nvPr/>
        </p:nvSpPr>
        <p:spPr>
          <a:xfrm>
            <a:off x="604007" y="5679827"/>
            <a:ext cx="5620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Oracle Sans" panose="020B0503020204020204" pitchFamily="34" charset="0"/>
                <a:cs typeface="Oracle Sans" panose="020B0503020204020204" pitchFamily="34" charset="0"/>
              </a:rPr>
              <a:t>Selecciona el icono para elegir una foto tuya, luego sólo tienes que hacer una captura de pantalla y publicarla en tus redes sociales.</a:t>
            </a:r>
            <a:endParaRPr lang="pt-BR" sz="1400" b="1" dirty="0">
              <a:solidFill>
                <a:schemeClr val="bg1"/>
              </a:solidFill>
              <a:latin typeface="Oracle Sans" panose="020B0503020204020204" pitchFamily="34" charset="0"/>
              <a:cs typeface="Oracle Sans" panose="020B0503020204020204" pitchFamily="34" charset="0"/>
            </a:endParaRPr>
          </a:p>
        </p:txBody>
      </p:sp>
      <p:pic>
        <p:nvPicPr>
          <p:cNvPr id="14" name="Picture 13" descr="A white letter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CFDAA533-C040-4FF9-A61C-7160E8CB2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141" y="343556"/>
            <a:ext cx="1560236" cy="225454"/>
          </a:xfrm>
          <a:prstGeom prst="rect">
            <a:avLst/>
          </a:prstGeom>
        </p:spPr>
      </p:pic>
      <p:pic>
        <p:nvPicPr>
          <p:cNvPr id="13" name="Picture 12" descr="A picture containing text, font, screenshot, number&#10;&#10;Description automatically generated">
            <a:extLst>
              <a:ext uri="{FF2B5EF4-FFF2-40B4-BE49-F238E27FC236}">
                <a16:creationId xmlns:a16="http://schemas.microsoft.com/office/drawing/2014/main" id="{0D79D716-2EDC-4045-855C-7D3DF1E1F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806" y="343556"/>
            <a:ext cx="2964053" cy="666178"/>
          </a:xfrm>
          <a:prstGeom prst="rect">
            <a:avLst/>
          </a:prstGeom>
        </p:spPr>
      </p:pic>
      <p:pic>
        <p:nvPicPr>
          <p:cNvPr id="6" name="Picture 5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31A747B8-B0A5-43CE-A624-83211304FC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29" t="24074" r="24166" b="9753"/>
          <a:stretch/>
        </p:blipFill>
        <p:spPr>
          <a:xfrm>
            <a:off x="1540217" y="1603268"/>
            <a:ext cx="3748160" cy="37905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034350A-54A4-46B9-ACE3-B1F1D0D694A4}"/>
              </a:ext>
            </a:extLst>
          </p:cNvPr>
          <p:cNvGrpSpPr/>
          <p:nvPr/>
        </p:nvGrpSpPr>
        <p:grpSpPr>
          <a:xfrm>
            <a:off x="4042446" y="3686874"/>
            <a:ext cx="2182141" cy="2254563"/>
            <a:chOff x="4000501" y="3762375"/>
            <a:chExt cx="2256629" cy="2254563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CCD16F-07F6-4298-9FC7-664B29DBFE74}"/>
                </a:ext>
              </a:extLst>
            </p:cNvPr>
            <p:cNvSpPr/>
            <p:nvPr/>
          </p:nvSpPr>
          <p:spPr>
            <a:xfrm>
              <a:off x="4000501" y="3762375"/>
              <a:ext cx="609600" cy="504825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2" name="Connector: Elbow 11">
              <a:extLst>
                <a:ext uri="{FF2B5EF4-FFF2-40B4-BE49-F238E27FC236}">
                  <a16:creationId xmlns:a16="http://schemas.microsoft.com/office/drawing/2014/main" id="{C9CAE00E-00C3-459B-8944-D24F2D118CFE}"/>
                </a:ext>
              </a:extLst>
            </p:cNvPr>
            <p:cNvCxnSpPr>
              <a:cxnSpLocks/>
              <a:stCxn id="10" idx="6"/>
              <a:endCxn id="7" idx="3"/>
            </p:cNvCxnSpPr>
            <p:nvPr/>
          </p:nvCxnSpPr>
          <p:spPr>
            <a:xfrm>
              <a:off x="4610101" y="4014788"/>
              <a:ext cx="1647029" cy="2002150"/>
            </a:xfrm>
            <a:prstGeom prst="bentConnector3">
              <a:avLst>
                <a:gd name="adj1" fmla="val 114353"/>
              </a:avLst>
            </a:prstGeom>
            <a:ln w="190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5850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3732C32-9DF3-4EAC-B0F7-D0A939C8A6A5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3943350" y="3124200"/>
            <a:ext cx="2356276" cy="235267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BD2CF8-4D10-BBF2-E700-771958E98604}"/>
              </a:ext>
            </a:extLst>
          </p:cNvPr>
          <p:cNvSpPr txBox="1"/>
          <p:nvPr/>
        </p:nvSpPr>
        <p:spPr>
          <a:xfrm>
            <a:off x="431800" y="5892856"/>
            <a:ext cx="256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Oracle Sans" panose="020B0503020204020204" pitchFamily="34" charset="0"/>
                <a:cs typeface="Oracle Sans" panose="020B0503020204020204" pitchFamily="34" charset="0"/>
              </a:rPr>
              <a:t>#HelloONEG9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142D646-8B7C-8B22-6400-264187C460DC}"/>
              </a:ext>
            </a:extLst>
          </p:cNvPr>
          <p:cNvGrpSpPr/>
          <p:nvPr/>
        </p:nvGrpSpPr>
        <p:grpSpPr>
          <a:xfrm>
            <a:off x="3160987" y="0"/>
            <a:ext cx="3405352" cy="1229710"/>
            <a:chOff x="3160987" y="0"/>
            <a:chExt cx="3405352" cy="122971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AD4EE0A-A630-F602-416E-9C3F133AD1E8}"/>
                </a:ext>
              </a:extLst>
            </p:cNvPr>
            <p:cNvSpPr/>
            <p:nvPr/>
          </p:nvSpPr>
          <p:spPr>
            <a:xfrm>
              <a:off x="3160987" y="0"/>
              <a:ext cx="3405352" cy="122971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9" name="Picture 8" descr="A black and white text&#10;&#10;Description automatically generated">
              <a:extLst>
                <a:ext uri="{FF2B5EF4-FFF2-40B4-BE49-F238E27FC236}">
                  <a16:creationId xmlns:a16="http://schemas.microsoft.com/office/drawing/2014/main" id="{32F1E25F-C46A-4A2A-0304-EB98D5805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9780" y="383676"/>
              <a:ext cx="3086992" cy="6735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53588117"/>
      </p:ext>
    </p:extLst>
  </p:cSld>
  <p:clrMapOvr>
    <a:masterClrMapping/>
  </p:clrMapOvr>
</p:sld>
</file>

<file path=ppt/theme/theme1.xml><?xml version="1.0" encoding="utf-8"?>
<a:theme xmlns:a="http://schemas.openxmlformats.org/drawingml/2006/main" name="1_1200x62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7439</TotalTime>
  <Words>27</Words>
  <Application>Microsoft Office PowerPoint</Application>
  <PresentationFormat>Personalizar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Oracle Sans</vt:lpstr>
      <vt:lpstr>1_1200x627</vt:lpstr>
      <vt:lpstr>Apresentação do PowerPoint</vt:lpstr>
      <vt:lpstr>Apresentação do PowerPoint</vt:lpstr>
    </vt:vector>
  </TitlesOfParts>
  <Company>Oracle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Carolina Pinto</dc:creator>
  <cp:lastModifiedBy>Marina Catao</cp:lastModifiedBy>
  <cp:revision>42</cp:revision>
  <dcterms:created xsi:type="dcterms:W3CDTF">2022-10-27T14:38:29Z</dcterms:created>
  <dcterms:modified xsi:type="dcterms:W3CDTF">2025-07-16T03:24:19Z</dcterms:modified>
</cp:coreProperties>
</file>